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6610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7947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4765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1404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088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1309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5976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1992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5871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8110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086580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6E356-AC19-4697-8302-AD7C77295067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386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6" y="-112074"/>
            <a:ext cx="12196406" cy="697007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032701" y="845249"/>
            <a:ext cx="3097935" cy="2900165"/>
          </a:xfrm>
          <a:prstGeom prst="ellipse">
            <a:avLst/>
          </a:prstGeom>
          <a:solidFill>
            <a:schemeClr val="lt1">
              <a:alpha val="80000"/>
            </a:schemeClr>
          </a:solidFill>
          <a:effectLst>
            <a:glow rad="847560">
              <a:schemeClr val="bg1"/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923" y="1302448"/>
            <a:ext cx="1849006" cy="18490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983" y="1201179"/>
            <a:ext cx="2294965" cy="20831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52" y="1456118"/>
            <a:ext cx="1678429" cy="16784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966" y="1501802"/>
            <a:ext cx="1662564" cy="16674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293" y="1529660"/>
            <a:ext cx="1644387" cy="164438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757" y="1681706"/>
            <a:ext cx="1635220" cy="163522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262" y="1571139"/>
            <a:ext cx="1625501" cy="162550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092" y="1587060"/>
            <a:ext cx="1637438" cy="163743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349" y="1638823"/>
            <a:ext cx="1461247" cy="14612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789" y="1315781"/>
            <a:ext cx="1931808" cy="19318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151" y="1602360"/>
            <a:ext cx="1192183" cy="139955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465" y="-1287048"/>
            <a:ext cx="6858000" cy="6858000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3824980" y="3404069"/>
            <a:ext cx="1371895" cy="1651242"/>
            <a:chOff x="3806327" y="2126731"/>
            <a:chExt cx="1716741" cy="2367901"/>
          </a:xfrm>
        </p:grpSpPr>
        <p:sp>
          <p:nvSpPr>
            <p:cNvPr id="7" name="Rectangle 6"/>
            <p:cNvSpPr/>
            <p:nvPr/>
          </p:nvSpPr>
          <p:spPr>
            <a:xfrm>
              <a:off x="3806327" y="3981450"/>
              <a:ext cx="1661024" cy="51318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Ль</a:t>
              </a:r>
              <a:endParaRPr lang="uk-UA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6327" y="2126731"/>
              <a:ext cx="1716741" cy="1716742"/>
            </a:xfrm>
            <a:prstGeom prst="rect">
              <a:avLst/>
            </a:prstGeom>
            <a:effectLst>
              <a:glow rad="127000">
                <a:schemeClr val="bg1">
                  <a:alpha val="98404"/>
                </a:schemeClr>
              </a:glow>
            </a:effectLst>
          </p:spPr>
        </p:pic>
      </p:grpSp>
      <p:sp>
        <p:nvSpPr>
          <p:cNvPr id="29" name="Rectangle 28"/>
          <p:cNvSpPr/>
          <p:nvPr/>
        </p:nvSpPr>
        <p:spPr>
          <a:xfrm>
            <a:off x="3820945" y="4691400"/>
            <a:ext cx="1359254" cy="360478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3" name="Group 32"/>
          <p:cNvGrpSpPr/>
          <p:nvPr/>
        </p:nvGrpSpPr>
        <p:grpSpPr>
          <a:xfrm>
            <a:off x="7981566" y="3478725"/>
            <a:ext cx="1414783" cy="1587580"/>
            <a:chOff x="7297129" y="3061150"/>
            <a:chExt cx="1389983" cy="1805630"/>
          </a:xfrm>
        </p:grpSpPr>
        <p:sp>
          <p:nvSpPr>
            <p:cNvPr id="8" name="Rectangle 7"/>
            <p:cNvSpPr/>
            <p:nvPr/>
          </p:nvSpPr>
          <p:spPr>
            <a:xfrm>
              <a:off x="7332103" y="4453840"/>
              <a:ext cx="1304972" cy="41294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endParaRPr lang="uk-UA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7129" y="3061150"/>
              <a:ext cx="1389983" cy="1389983"/>
            </a:xfrm>
            <a:prstGeom prst="rect">
              <a:avLst/>
            </a:prstGeom>
            <a:effectLst>
              <a:glow rad="131252">
                <a:schemeClr val="bg1"/>
              </a:glow>
            </a:effectLst>
          </p:spPr>
        </p:pic>
      </p:grpSp>
      <p:sp>
        <p:nvSpPr>
          <p:cNvPr id="27" name="Rectangle 26"/>
          <p:cNvSpPr/>
          <p:nvPr/>
        </p:nvSpPr>
        <p:spPr>
          <a:xfrm>
            <a:off x="7997722" y="4696562"/>
            <a:ext cx="1368000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Rectangle 24"/>
          <p:cNvSpPr/>
          <p:nvPr/>
        </p:nvSpPr>
        <p:spPr>
          <a:xfrm>
            <a:off x="8038375" y="4679961"/>
            <a:ext cx="1368000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Rectangle 21"/>
          <p:cNvSpPr/>
          <p:nvPr/>
        </p:nvSpPr>
        <p:spPr>
          <a:xfrm>
            <a:off x="8030493" y="4666392"/>
            <a:ext cx="1368000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Rectangle 19"/>
          <p:cNvSpPr/>
          <p:nvPr/>
        </p:nvSpPr>
        <p:spPr>
          <a:xfrm>
            <a:off x="8026206" y="4703172"/>
            <a:ext cx="1368000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Rectangle 12"/>
          <p:cNvSpPr/>
          <p:nvPr/>
        </p:nvSpPr>
        <p:spPr>
          <a:xfrm>
            <a:off x="7995835" y="4675896"/>
            <a:ext cx="1371394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Rectangle 27"/>
          <p:cNvSpPr/>
          <p:nvPr/>
        </p:nvSpPr>
        <p:spPr>
          <a:xfrm>
            <a:off x="3841003" y="4691662"/>
            <a:ext cx="1339196" cy="373685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Rectangle 17"/>
          <p:cNvSpPr/>
          <p:nvPr/>
        </p:nvSpPr>
        <p:spPr>
          <a:xfrm>
            <a:off x="3852829" y="4703232"/>
            <a:ext cx="1344045" cy="376133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Rectangle 15"/>
          <p:cNvSpPr/>
          <p:nvPr/>
        </p:nvSpPr>
        <p:spPr>
          <a:xfrm>
            <a:off x="3846004" y="4682488"/>
            <a:ext cx="1364566" cy="376812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Rectangle 14"/>
          <p:cNvSpPr/>
          <p:nvPr/>
        </p:nvSpPr>
        <p:spPr>
          <a:xfrm>
            <a:off x="3848807" y="4694964"/>
            <a:ext cx="1361763" cy="366133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Rectangle 10"/>
          <p:cNvSpPr/>
          <p:nvPr/>
        </p:nvSpPr>
        <p:spPr>
          <a:xfrm>
            <a:off x="3818132" y="4703232"/>
            <a:ext cx="1378742" cy="348257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533" y="1553705"/>
            <a:ext cx="1875341" cy="1875341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3811284" y="4684970"/>
            <a:ext cx="1385590" cy="381335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852" y="1520369"/>
            <a:ext cx="1791613" cy="1791613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8062952" y="4708908"/>
            <a:ext cx="1371394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171" y="1647787"/>
            <a:ext cx="1658471" cy="1658471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8012510" y="4706828"/>
            <a:ext cx="1371394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108" y="1925809"/>
            <a:ext cx="1196498" cy="1199736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3824980" y="4697447"/>
            <a:ext cx="1371894" cy="370428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544" y="1548014"/>
            <a:ext cx="1582271" cy="1582271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8017164" y="4691823"/>
            <a:ext cx="1366740" cy="398728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6" name="Rectangle 45"/>
          <p:cNvSpPr/>
          <p:nvPr/>
        </p:nvSpPr>
        <p:spPr>
          <a:xfrm>
            <a:off x="8012510" y="4700852"/>
            <a:ext cx="1366740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9" name="Picture 288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54576" y="3408783"/>
            <a:ext cx="3038475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87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00"/>
                            </p:stCondLst>
                            <p:childTnLst>
                              <p:par>
                                <p:cTn id="2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27" grpId="0" animBg="1"/>
      <p:bldP spid="27" grpId="1" animBg="1"/>
      <p:bldP spid="25" grpId="0" animBg="1"/>
      <p:bldP spid="25" grpId="1" animBg="1"/>
      <p:bldP spid="22" grpId="0" animBg="1"/>
      <p:bldP spid="22" grpId="1" animBg="1"/>
      <p:bldP spid="20" grpId="0" animBg="1"/>
      <p:bldP spid="20" grpId="1" animBg="1"/>
      <p:bldP spid="13" grpId="0" animBg="1"/>
      <p:bldP spid="13" grpId="1" animBg="1"/>
      <p:bldP spid="28" grpId="0" animBg="1"/>
      <p:bldP spid="28" grpId="1" animBg="1"/>
      <p:bldP spid="18" grpId="0" animBg="1"/>
      <p:bldP spid="18" grpId="1" animBg="1"/>
      <p:bldP spid="16" grpId="0" animBg="1"/>
      <p:bldP spid="16" grpId="1" animBg="1"/>
      <p:bldP spid="15" grpId="0" animBg="1"/>
      <p:bldP spid="15" grpId="1" animBg="1"/>
      <p:bldP spid="11" grpId="0" animBg="1"/>
      <p:bldP spid="11" grpId="1" animBg="1"/>
      <p:bldP spid="35" grpId="0" animBg="1"/>
      <p:bldP spid="35" grpId="1" animBg="1"/>
      <p:bldP spid="39" grpId="0" animBg="1"/>
      <p:bldP spid="39" grpId="1" animBg="1"/>
      <p:bldP spid="41" grpId="0" animBg="1"/>
      <p:bldP spid="41" grpId="1" animBg="1"/>
      <p:bldP spid="43" grpId="0" animBg="1"/>
      <p:bldP spid="43" grpId="1" animBg="1"/>
      <p:bldP spid="45" grpId="0" animBg="1"/>
      <p:bldP spid="45" grpId="1" animBg="1"/>
      <p:bldP spid="46" grpId="0" animBg="1"/>
      <p:bldP spid="46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2</Words>
  <Application>Microsoft Macintosh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Марианна Сита</cp:lastModifiedBy>
  <cp:revision>11</cp:revision>
  <dcterms:created xsi:type="dcterms:W3CDTF">2024-12-06T10:08:46Z</dcterms:created>
  <dcterms:modified xsi:type="dcterms:W3CDTF">2024-12-08T19:24:38Z</dcterms:modified>
</cp:coreProperties>
</file>