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0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-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2CFA2-329C-4BED-AEF7-BED370753081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F2C52-15EB-439C-9C6C-32743BD5AD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191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F2C52-15EB-439C-9C6C-32743BD5ADB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35272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E09E7C-F700-4395-81A1-7261EC09C3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A1FD220-5DDD-D70C-8FE4-4A5FF1117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C3867F-6EF7-D36D-863F-7399EC1F8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280478-51D0-5BA0-094E-E467519BF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730EBE-DD43-AD6A-253D-F143DD35A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783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0BC39F-B4F6-7D36-D261-1FA8491FC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DC31F7C-099D-8B10-F556-B3FB3D0EAF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2DAA2-23B8-B553-37DF-C2B599C4E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877A41-12FB-C1C6-DD97-5DCFF6BE3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67D373-6EC6-634A-F98E-51D21C6E8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891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3A77FDD-8EB2-BA13-2EC9-C38C014FB0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0B6087B-9D32-3433-1EB5-EE4327F32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143DA5-91C3-79BD-6CD8-9D7F21587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265DC2-C59B-5A9A-6341-F5CBA45E0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94A9DB-8F43-FEF1-850B-996D8981C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602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E451DB-204D-59A1-F554-A6961BBE6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67D3BD-5277-68A4-5790-05C7DC8BB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4AA697-B4D5-2C5E-518D-7565727F8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6CD2FF-5D90-F6FD-E644-A22051811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D64C64-CF8A-C1EF-C7AA-3BEC6E6BD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373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0DCCE0-7604-9B92-C878-C9148201B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DA105A-CE99-4AFC-59B1-5EE3902A1C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E8D4CF-5716-82E4-1FCE-A8C4E81B1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2F1A2A-3794-5E23-4746-00B968776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FAC0BE-1855-2511-E6C3-CFB021EEC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183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58D0AD-AB2A-7D66-DE06-97513F729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AC07B1-72E4-F04A-DFF0-6677979B6E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C99B79-16F3-8D40-D64E-509892400E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364EBF-3F72-A927-7E29-F5B87985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3E058F-E450-2739-13B3-869E5185E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323DE2-EDC4-1630-85A0-BEFC6A31E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73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6EA79C-A968-05DA-E016-4B6389ABD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0AB4F2-25D5-39D4-717B-AE08CA71F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EB34D5-741D-8D62-A721-2A7CB554F4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94997C0-32DA-53E5-A655-603523AD28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AFF9A7C-00E6-5758-F93B-4846934088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B7C6A2-273E-4FDD-4859-66651822F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BFD7F12-5CB2-C15F-305F-81F8A3D56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2194FFD-999D-50E9-0C63-A473479AB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371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8437A8-8CE3-D64C-0DB6-B4DB05FE3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BB3C45-A3C5-921A-1B1B-9607F5ADB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4A9243B-B044-A5E4-B5DB-40749D71F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05048E6-0407-9A97-8F76-947EA7072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961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7FB022-DBA7-E5FC-8A9F-BC527035A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0209099-4888-1527-09DB-52629185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B86123F-BD61-B0A9-C6E0-65E36C586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909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8EFCE7-4D03-DE87-5CD9-8754C5660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F7571B-BA7B-2C7E-7EBB-399261A95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FD40C9-1400-98CF-7198-CD4C0317B7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4CA968-A40C-F050-18DB-A00A6EE25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C32AC4-FD4E-B915-B828-D8E0D7AEB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7801DF-19EB-4E26-0D8D-29C4FDC84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493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E02C2F-2A5D-6D7B-5A50-EBBE3574E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92F0F64-774F-332C-FF03-ECC901295C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D1BF91-7AE0-22A1-7F2B-35FC2247F3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1840FE-E3CA-C5B3-CCD7-D3004ED72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5921F1-66DC-F3CE-F2E1-9EC482890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71447A-8AA4-90ED-66B5-576A7C886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73703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65151E-995E-9252-50D6-132A3D2A3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32EA01-4266-61D8-EBAB-5EDBB8B37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ABBCD0-34E1-5820-EB49-A3BF8E1F7D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C3411-22F6-4D25-94CD-EDF810D681A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CB5A6A-B58C-BF87-4CE2-53DD1756C8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7361DE-B0DC-4B8B-8D62-D9190A1BED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57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6824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70470" flipH="1">
            <a:off x="410096" y="3174517"/>
            <a:ext cx="3467777" cy="29202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7050">
            <a:off x="1355976" y="612132"/>
            <a:ext cx="1776956" cy="17769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3943">
            <a:off x="3457896" y="436880"/>
            <a:ext cx="1900381" cy="19003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6685">
            <a:off x="6074623" y="750181"/>
            <a:ext cx="1756020" cy="15948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866" y="2660076"/>
            <a:ext cx="1486026" cy="167852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137" y="4427597"/>
            <a:ext cx="1846171" cy="184617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5763" flipH="1">
            <a:off x="6094995" y="3009639"/>
            <a:ext cx="1444505" cy="144450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923" y="907534"/>
            <a:ext cx="1804595" cy="139481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9320">
            <a:off x="3169664" y="4717687"/>
            <a:ext cx="1733320" cy="18523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510" y="2676009"/>
            <a:ext cx="2333145" cy="233314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100" y="4604692"/>
            <a:ext cx="2317955" cy="231795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9489">
            <a:off x="948994" y="884459"/>
            <a:ext cx="2127263" cy="212726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9489">
            <a:off x="6375497" y="1014735"/>
            <a:ext cx="1995731" cy="199573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9489">
            <a:off x="6102422" y="3065560"/>
            <a:ext cx="1995731" cy="199573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7269">
            <a:off x="3271679" y="4945286"/>
            <a:ext cx="2220226" cy="222022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149" y="493841"/>
            <a:ext cx="2317955" cy="231795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074" y="503636"/>
            <a:ext cx="2317955" cy="231795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62" y="5763670"/>
            <a:ext cx="1282817" cy="111008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739" y="942155"/>
            <a:ext cx="5118386" cy="5145793"/>
          </a:xfrm>
          <a:prstGeom prst="rect">
            <a:avLst/>
          </a:prstGeom>
        </p:spPr>
      </p:pic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090725" y="2756946"/>
            <a:ext cx="3514725" cy="410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97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Dell</dc:creator>
  <cp:lastModifiedBy>Алина Макарова</cp:lastModifiedBy>
  <cp:revision>33</cp:revision>
  <dcterms:created xsi:type="dcterms:W3CDTF">2024-11-13T21:15:09Z</dcterms:created>
  <dcterms:modified xsi:type="dcterms:W3CDTF">2024-11-24T20:37:40Z</dcterms:modified>
</cp:coreProperties>
</file>