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сделаем сюрприз?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0" y="-49630"/>
            <a:ext cx="1150359" cy="1069632"/>
          </a:xfrm>
          <a:prstGeom prst="rect">
            <a:avLst/>
          </a:prstGeom>
        </p:spPr>
      </p:pic>
      <p:pic>
        <p:nvPicPr>
          <p:cNvPr id="44" name="-pre_raschenie-pre_raschen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7853" y="6200112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75" y="2751455"/>
            <a:ext cx="2314575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7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2024-04-25T20:40:00Z</dcterms:created>
  <dcterms:modified xsi:type="dcterms:W3CDTF">2024-06-11T14:07:45Z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