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40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863DE-106A-443C-83B7-1EDA6003A099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D557E-91F7-4400-BB3D-A86B9BC64D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0260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2BBEB-2406-4876-84E6-B6AE4DB4816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517595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4010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0629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920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191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7240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2947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4896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6313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1097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7596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47184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56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" y="0"/>
            <a:ext cx="12205998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609" y="3797017"/>
            <a:ext cx="3007593" cy="3007593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502" y="3992472"/>
            <a:ext cx="3075778" cy="2667495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25" y="5743061"/>
            <a:ext cx="1167078" cy="141261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43" y="526222"/>
            <a:ext cx="2412256" cy="2412256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3087600" y="491747"/>
            <a:ext cx="3836308" cy="3174452"/>
          </a:xfrm>
          <a:prstGeom prst="ellipse">
            <a:avLst/>
          </a:prstGeom>
          <a:solidFill>
            <a:schemeClr val="lt1">
              <a:alpha val="96000"/>
            </a:schemeClr>
          </a:solidFill>
          <a:ln>
            <a:solidFill>
              <a:schemeClr val="accent1">
                <a:alpha val="0"/>
              </a:schemeClr>
            </a:solidFill>
          </a:ln>
          <a:effectLst>
            <a:softEdge rad="317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6" name="Group 45"/>
          <p:cNvGrpSpPr/>
          <p:nvPr/>
        </p:nvGrpSpPr>
        <p:grpSpPr>
          <a:xfrm>
            <a:off x="4250491" y="1246981"/>
            <a:ext cx="1336215" cy="1732303"/>
            <a:chOff x="2355687" y="3176775"/>
            <a:chExt cx="1336215" cy="1732303"/>
          </a:xfrm>
        </p:grpSpPr>
        <p:sp>
          <p:nvSpPr>
            <p:cNvPr id="45" name="Rectangle 44"/>
            <p:cNvSpPr/>
            <p:nvPr/>
          </p:nvSpPr>
          <p:spPr>
            <a:xfrm>
              <a:off x="2401612" y="4385858"/>
              <a:ext cx="1290290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Майка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5687" y="3176775"/>
              <a:ext cx="1321570" cy="1326429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4100284" y="1342001"/>
            <a:ext cx="1723157" cy="1399625"/>
            <a:chOff x="4501228" y="638249"/>
            <a:chExt cx="1723157" cy="139962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103" y="638249"/>
              <a:ext cx="1393912" cy="1399625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4501228" y="1424157"/>
              <a:ext cx="172315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Окуляри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113055" y="1109486"/>
            <a:ext cx="1797352" cy="1907845"/>
            <a:chOff x="4931341" y="918730"/>
            <a:chExt cx="1797352" cy="1907845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1830" y="918730"/>
              <a:ext cx="1553659" cy="1553659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/>
          </p:nvSpPr>
          <p:spPr>
            <a:xfrm>
              <a:off x="4931341" y="2303355"/>
              <a:ext cx="179735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Краватка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095782" y="1084059"/>
            <a:ext cx="1663465" cy="1987874"/>
            <a:chOff x="4736887" y="736179"/>
            <a:chExt cx="2010683" cy="2284334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6887" y="736179"/>
              <a:ext cx="2010683" cy="2010683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5032602" y="2497293"/>
              <a:ext cx="145161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Пальто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960270" y="946131"/>
            <a:ext cx="2045493" cy="2111414"/>
            <a:chOff x="4442074" y="523335"/>
            <a:chExt cx="2272485" cy="2232587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2074" y="523335"/>
              <a:ext cx="2272485" cy="1990257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4781650" y="2202675"/>
              <a:ext cx="1389451" cy="55324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Сукня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192801" y="1239809"/>
            <a:ext cx="1587492" cy="1643493"/>
            <a:chOff x="5256451" y="657259"/>
            <a:chExt cx="1760482" cy="1941154"/>
          </a:xfrm>
        </p:grpSpPr>
        <p:sp>
          <p:nvSpPr>
            <p:cNvPr id="11" name="Rectangle 10"/>
            <p:cNvSpPr/>
            <p:nvPr/>
          </p:nvSpPr>
          <p:spPr>
            <a:xfrm>
              <a:off x="5256451" y="2075193"/>
              <a:ext cx="176048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Кросівки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4126" y="657259"/>
              <a:ext cx="1682908" cy="1682908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4143606" y="1107068"/>
            <a:ext cx="1588820" cy="1768834"/>
            <a:chOff x="3114862" y="-617386"/>
            <a:chExt cx="1724698" cy="194907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4862" y="-617386"/>
              <a:ext cx="1724698" cy="1621742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3147556" y="808464"/>
              <a:ext cx="1682577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Сорочка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200158" y="1027060"/>
            <a:ext cx="1439839" cy="1706513"/>
            <a:chOff x="4784543" y="318882"/>
            <a:chExt cx="1817532" cy="211099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4543" y="318882"/>
              <a:ext cx="1817532" cy="1792112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4969530" y="1906655"/>
              <a:ext cx="14798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Корона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077447" y="1225093"/>
            <a:ext cx="1738920" cy="1942431"/>
            <a:chOff x="6890239" y="501556"/>
            <a:chExt cx="2043916" cy="205944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0239" y="501556"/>
              <a:ext cx="2043916" cy="170895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7233789" y="2037784"/>
              <a:ext cx="148540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Чоботи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91629" y="967750"/>
            <a:ext cx="1845181" cy="2136747"/>
            <a:chOff x="6973338" y="448547"/>
            <a:chExt cx="1845181" cy="213674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3338" y="448547"/>
              <a:ext cx="1845181" cy="180934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7092259" y="2062074"/>
              <a:ext cx="1463478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Піжама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077043" y="1316779"/>
            <a:ext cx="1766830" cy="1662505"/>
            <a:chOff x="6496558" y="479774"/>
            <a:chExt cx="2636878" cy="218372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6252" y="479774"/>
              <a:ext cx="2016406" cy="1649787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6496558" y="1976239"/>
              <a:ext cx="2636878" cy="6872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uk-UA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Рукавиці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9" name="Picture 17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403650" y="3255962"/>
            <a:ext cx="2028825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8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18138 0.453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76" y="2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7.40741E-7 L -0.16901 0.4696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1" y="2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0.15651 0.4629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0.15273 0.492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30" y="2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-0.17097 0.4763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2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15144 0.46621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5" y="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85185E-6 L -0.17474 0.47477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7" y="2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-0.17409 0.4629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11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07407E-6 L -0.17097 0.46574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81481E-6 L 0.14258 0.32893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2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-0.16589 0.45857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94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0AF3996-7827-4A12-91D3-1C4FB35B2C59}"/>
</file>

<file path=customXml/itemProps2.xml><?xml version="1.0" encoding="utf-8"?>
<ds:datastoreItem xmlns:ds="http://schemas.openxmlformats.org/officeDocument/2006/customXml" ds:itemID="{AAE84258-5B9A-414B-A1FC-4657CE26298C}"/>
</file>

<file path=customXml/itemProps3.xml><?xml version="1.0" encoding="utf-8"?>
<ds:datastoreItem xmlns:ds="http://schemas.openxmlformats.org/officeDocument/2006/customXml" ds:itemID="{4B65FAE8-3568-46F1-8010-551B5F0A4E13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12</Words>
  <Application>Microsoft Macintosh PowerPoint</Application>
  <PresentationFormat>Широкоэкранный</PresentationFormat>
  <Paragraphs>12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4</cp:revision>
  <dcterms:created xsi:type="dcterms:W3CDTF">2024-12-05T13:14:55Z</dcterms:created>
  <dcterms:modified xsi:type="dcterms:W3CDTF">2024-12-16T00:32:10Z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