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>
        <p:scale>
          <a:sx n="50" d="100"/>
          <a:sy n="50" d="100"/>
        </p:scale>
        <p:origin x="223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2206550" y="3774932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511198" y="2824164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272765" y="3900917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407867" y="2662354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E7F0A1-FE53-44F8-6BED-F5ECAB37352E}"/>
              </a:ext>
            </a:extLst>
          </p:cNvPr>
          <p:cNvGrpSpPr/>
          <p:nvPr/>
        </p:nvGrpSpPr>
        <p:grpSpPr>
          <a:xfrm>
            <a:off x="11909894" y="2483275"/>
            <a:ext cx="5090285" cy="4805260"/>
            <a:chOff x="4999692" y="2997889"/>
            <a:chExt cx="5090285" cy="480526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6E94E90-F30F-F87B-1577-B83405291941}"/>
                </a:ext>
              </a:extLst>
            </p:cNvPr>
            <p:cNvGrpSpPr/>
            <p:nvPr/>
          </p:nvGrpSpPr>
          <p:grpSpPr>
            <a:xfrm>
              <a:off x="4999692" y="2997889"/>
              <a:ext cx="5090285" cy="4805260"/>
              <a:chOff x="11576243" y="2503248"/>
              <a:chExt cx="5090285" cy="4805260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BF3815F-6BE1-69A0-C6D0-5DDBABBE0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76243" y="2503248"/>
                <a:ext cx="5090285" cy="4805260"/>
              </a:xfrm>
              <a:prstGeom prst="rect">
                <a:avLst/>
              </a:prstGeom>
            </p:spPr>
          </p:pic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0261F0-2643-6602-EC06-A398C9728BDB}"/>
                  </a:ext>
                </a:extLst>
              </p:cNvPr>
              <p:cNvSpPr/>
              <p:nvPr/>
            </p:nvSpPr>
            <p:spPr>
              <a:xfrm>
                <a:off x="14628579" y="3823422"/>
                <a:ext cx="1501971" cy="13755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пицца, Быстрое питание,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9BC633D-2181-03EF-0C45-AFAC7E56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028" y="4470190"/>
              <a:ext cx="1501971" cy="1126478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237419-6ADD-2F0A-3D7E-8CB81D0EFB1E}"/>
              </a:ext>
            </a:extLst>
          </p:cNvPr>
          <p:cNvGrpSpPr/>
          <p:nvPr/>
        </p:nvGrpSpPr>
        <p:grpSpPr>
          <a:xfrm>
            <a:off x="12155780" y="2601683"/>
            <a:ext cx="4724881" cy="4724881"/>
            <a:chOff x="-3317644" y="3001482"/>
            <a:chExt cx="4724881" cy="4724881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8EA0C828-C424-611A-C291-9836B0732691}"/>
                </a:ext>
              </a:extLst>
            </p:cNvPr>
            <p:cNvGrpSpPr/>
            <p:nvPr/>
          </p:nvGrpSpPr>
          <p:grpSpPr>
            <a:xfrm>
              <a:off x="-3317644" y="3001482"/>
              <a:ext cx="4724881" cy="4724881"/>
              <a:chOff x="6639362" y="1191357"/>
              <a:chExt cx="4724881" cy="4724881"/>
            </a:xfrm>
          </p:grpSpPr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F41C9DBC-0E7D-BF28-604F-FB4FFCE8D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9362" y="1191357"/>
                <a:ext cx="4724881" cy="4724881"/>
              </a:xfrm>
              <a:prstGeom prst="rect">
                <a:avLst/>
              </a:prstGeom>
            </p:spPr>
          </p:pic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8A7C97F-74CD-492C-66D9-753367C8F721}"/>
                  </a:ext>
                </a:extLst>
              </p:cNvPr>
              <p:cNvSpPr/>
              <p:nvPr/>
            </p:nvSpPr>
            <p:spPr>
              <a:xfrm>
                <a:off x="9248394" y="2498911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81907B2C-5141-1FE8-2837-D4E67A44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5132" y="4073489"/>
              <a:ext cx="2355978" cy="23559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62E685F-1B46-AB7E-905C-2D652B609250}"/>
              </a:ext>
            </a:extLst>
          </p:cNvPr>
          <p:cNvGrpSpPr/>
          <p:nvPr/>
        </p:nvGrpSpPr>
        <p:grpSpPr>
          <a:xfrm>
            <a:off x="12879779" y="3183820"/>
            <a:ext cx="4438652" cy="3461046"/>
            <a:chOff x="12569897" y="6996974"/>
            <a:chExt cx="4438652" cy="3461046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D79133C-71EE-D062-7995-BB3C834B0DF6}"/>
                </a:ext>
              </a:extLst>
            </p:cNvPr>
            <p:cNvGrpSpPr/>
            <p:nvPr/>
          </p:nvGrpSpPr>
          <p:grpSpPr>
            <a:xfrm>
              <a:off x="12569897" y="6996974"/>
              <a:ext cx="4389830" cy="3461046"/>
              <a:chOff x="7471334" y="5119432"/>
              <a:chExt cx="4389830" cy="3461046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A2499BE8-4FE2-DA5A-BCB1-3D790440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71334" y="5119432"/>
                <a:ext cx="3754686" cy="3461046"/>
              </a:xfrm>
              <a:prstGeom prst="rect">
                <a:avLst/>
              </a:prstGeom>
            </p:spPr>
          </p:pic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CD6BA90-BD4F-EF19-8D7A-7B2ED76C81B6}"/>
                  </a:ext>
                </a:extLst>
              </p:cNvPr>
              <p:cNvSpPr/>
              <p:nvPr/>
            </p:nvSpPr>
            <p:spPr>
              <a:xfrm>
                <a:off x="10208882" y="5798668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9" name="Рисунок 6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B9B0CF69-E5D0-8BBC-7DB7-6BAE76DE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8622" y="7738511"/>
              <a:ext cx="1749927" cy="1749927"/>
            </a:xfrm>
            <a:prstGeom prst="rect">
              <a:avLst/>
            </a:prstGeom>
          </p:spPr>
        </p:pic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2038" y="3301436"/>
            <a:ext cx="30956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6459 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664 0.05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7786 0.0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64792 -0.00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5 0.0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54245 0.009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61536 -0.03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2024-04-24T07:08:58Z</dcterms:created>
  <dcterms:modified xsi:type="dcterms:W3CDTF">2024-11-28T20:25:46Z</dcterms:modified>
</cp:coreProperties>
</file>