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FFB46C7-A788-E974-E447-AAE847E2EF09}"/>
              </a:ext>
            </a:extLst>
          </p:cNvPr>
          <p:cNvGrpSpPr/>
          <p:nvPr/>
        </p:nvGrpSpPr>
        <p:grpSpPr>
          <a:xfrm>
            <a:off x="1774094" y="2195671"/>
            <a:ext cx="6052426" cy="2713367"/>
            <a:chOff x="1836915" y="2366143"/>
            <a:chExt cx="6052426" cy="2713367"/>
          </a:xfrm>
        </p:grpSpPr>
        <p:pic>
          <p:nvPicPr>
            <p:cNvPr id="28" name="Рисунок 27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F9346F0-4A1B-5328-CF84-B7C5787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915" y="2437193"/>
              <a:ext cx="2642317" cy="264231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руг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B686275-D068-E61A-B416-96F889E9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3923345"/>
              <a:ext cx="1095375" cy="109537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1E083D-B44B-2D0A-E16A-08EA22C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366143"/>
              <a:ext cx="2642317" cy="264231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61941" y="3874758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0172" y="2565377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10018" y="2711058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8916" y="2161271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8382" y="3357677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2942" y="2988299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66396" y="3068914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FF6A1E-7A66-B292-7782-378284ABAD98}"/>
              </a:ext>
            </a:extLst>
          </p:cNvPr>
          <p:cNvGrpSpPr/>
          <p:nvPr/>
        </p:nvGrpSpPr>
        <p:grpSpPr>
          <a:xfrm>
            <a:off x="1928796" y="1896452"/>
            <a:ext cx="5816786" cy="3321542"/>
            <a:chOff x="1928796" y="1896452"/>
            <a:chExt cx="5816786" cy="3321542"/>
          </a:xfrm>
        </p:grpSpPr>
        <p:pic>
          <p:nvPicPr>
            <p:cNvPr id="18" name="Рисунок 17" descr="Изображение выглядит как Декоративная подушка, под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DA4433-482C-8405-346A-C8AA72B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414" y="2851612"/>
              <a:ext cx="2366382" cy="2366382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6DC7E1-2325-1C15-CB3E-706E39B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796" y="1934439"/>
              <a:ext cx="2429368" cy="242936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B669F4-7DB1-E8AA-9568-060FA439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214" y="1896452"/>
              <a:ext cx="2429368" cy="2429368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508197" y="2951844"/>
            <a:ext cx="1872995" cy="19571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F46D67-E106-C958-9699-604177D36784}"/>
              </a:ext>
            </a:extLst>
          </p:cNvPr>
          <p:cNvGrpSpPr/>
          <p:nvPr/>
        </p:nvGrpSpPr>
        <p:grpSpPr>
          <a:xfrm>
            <a:off x="1928796" y="2683742"/>
            <a:ext cx="6014322" cy="2623641"/>
            <a:chOff x="1932973" y="2777655"/>
            <a:chExt cx="6014322" cy="2623641"/>
          </a:xfrm>
        </p:grpSpPr>
        <p:pic>
          <p:nvPicPr>
            <p:cNvPr id="51" name="Рисунок 50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A8F54D5A-4C44-2B2D-063D-EE1D8B0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3" y="2777655"/>
              <a:ext cx="2572834" cy="2572834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2554ED0-668B-4ACB-8C74-35F9BE7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461" y="2828462"/>
              <a:ext cx="2572834" cy="257283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A06D7D3-A1D5-0512-19F5-AB7FE004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52530">
              <a:off x="3209511" y="2911471"/>
              <a:ext cx="1309294" cy="1309294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F24A6C-4E2B-28F2-C9DC-2AA04CF85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2513032" y="2825763"/>
              <a:ext cx="1309294" cy="130929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3C3AABA0-F856-CDEF-A60C-CA2272D2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35">
              <a:off x="1945202" y="2916098"/>
              <a:ext cx="1309294" cy="1309294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495937F2-A615-4AC6-6187-E1E1BD7B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980" y="3025474"/>
              <a:ext cx="1228057" cy="122805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839C435D-0285-D121-EB52-930B4FDD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648" y="3169176"/>
              <a:ext cx="1228057" cy="122805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326985" y="2779709"/>
            <a:ext cx="252039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CAEE45-8F89-2C04-7CF8-46E811BE094D}"/>
              </a:ext>
            </a:extLst>
          </p:cNvPr>
          <p:cNvGrpSpPr/>
          <p:nvPr/>
        </p:nvGrpSpPr>
        <p:grpSpPr>
          <a:xfrm>
            <a:off x="2030547" y="2250499"/>
            <a:ext cx="5815673" cy="2763986"/>
            <a:chOff x="2030547" y="2250499"/>
            <a:chExt cx="5815673" cy="2763986"/>
          </a:xfrm>
        </p:grpSpPr>
        <p:pic>
          <p:nvPicPr>
            <p:cNvPr id="65" name="Рисунок 64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E98F9B45-8F48-0A1E-9DBC-03F46328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47" y="2250499"/>
              <a:ext cx="2329339" cy="276398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953199E-258D-4E65-FCB3-7720DB5B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91" y="3535988"/>
              <a:ext cx="1275506" cy="128767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C61332D-BA57-1787-47EF-5E9ACA1B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81" y="2250499"/>
              <a:ext cx="2329339" cy="276398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5996969" y="3583257"/>
            <a:ext cx="1421034" cy="10029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5AFAC85-1570-1EE1-FD48-E8D250E4FFE9}"/>
              </a:ext>
            </a:extLst>
          </p:cNvPr>
          <p:cNvGrpSpPr/>
          <p:nvPr/>
        </p:nvGrpSpPr>
        <p:grpSpPr>
          <a:xfrm>
            <a:off x="1675443" y="2144216"/>
            <a:ext cx="6425941" cy="2933278"/>
            <a:chOff x="1675443" y="2144216"/>
            <a:chExt cx="6425941" cy="2933278"/>
          </a:xfrm>
        </p:grpSpPr>
        <p:pic>
          <p:nvPicPr>
            <p:cNvPr id="72" name="Рисунок 71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B55696D-9880-A096-8F03-1F958CFF2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443" y="2144216"/>
              <a:ext cx="2933278" cy="293327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7B270318-C9F5-245E-771E-701098E1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59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618" y="2525646"/>
              <a:ext cx="1444394" cy="144439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3B98F9A-396E-B591-C6BC-98E1E5A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106" y="2144216"/>
              <a:ext cx="2933278" cy="2933278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5943737" y="2712741"/>
            <a:ext cx="1385860" cy="128986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8" y="232983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35084" y="3163557"/>
            <a:ext cx="23145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82" grpId="0" animBg="1"/>
      <p:bldP spid="82" grpId="1" animBg="1"/>
      <p:bldP spid="66" grpId="0" animBg="1"/>
      <p:bldP spid="66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150C73-401F-45C1-B4CD-B6D776D2BCB7}"/>
</file>

<file path=customXml/itemProps2.xml><?xml version="1.0" encoding="utf-8"?>
<ds:datastoreItem xmlns:ds="http://schemas.openxmlformats.org/officeDocument/2006/customXml" ds:itemID="{0F618593-93AC-418E-AD25-B2B5D17EFB32}"/>
</file>

<file path=customXml/itemProps3.xml><?xml version="1.0" encoding="utf-8"?>
<ds:datastoreItem xmlns:ds="http://schemas.openxmlformats.org/officeDocument/2006/customXml" ds:itemID="{DB54665C-671C-400B-A413-2FB69FB3184D}"/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2024-08-09T01:59:47Z</dcterms:created>
  <dcterms:modified xsi:type="dcterms:W3CDTF">2024-12-28T10:07:34Z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