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CD966-74EA-4CE4-9633-58A21B9162DA}" type="datetimeFigureOut">
              <a:rPr lang="ru-UA" smtClean="0"/>
              <a:t>04.11.2024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260BB-CDCB-4ECB-86C6-41DF6242A1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318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260BB-CDCB-4ECB-86C6-41DF6242A14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495733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93" y="3219387"/>
            <a:ext cx="1034675" cy="107943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8374" y="309930"/>
            <a:ext cx="1757208" cy="1775705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г, ламп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93" y="1045015"/>
            <a:ext cx="1782813" cy="19046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5130" y="895392"/>
            <a:ext cx="1590377" cy="1987971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5F595AD-CB7A-C12F-3EEC-D3E6773B18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654" y="1284060"/>
            <a:ext cx="1715004" cy="171500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Анимация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83A419C-5D46-ED3F-719B-7E71D622D9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5129" y="2922232"/>
            <a:ext cx="1590377" cy="159037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6E0A205-4421-CB2F-6EBE-701D9F74BB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3461" y="4491800"/>
            <a:ext cx="1707625" cy="170762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4B1E706B-D525-D14B-145C-BA9B992DC3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5999" y="4609048"/>
            <a:ext cx="1590377" cy="15903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D1FC4A7-6CE4-21E5-A62B-94F9658E11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2369" y="2999064"/>
            <a:ext cx="1507195" cy="150719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9F28926-D00F-9A0A-DCEC-BB38C62283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298" y="4333871"/>
            <a:ext cx="1955876" cy="1955876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80" y="2292985"/>
            <a:ext cx="4029075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2024-04-10T06:39:00Z</dcterms:created>
  <dcterms:modified xsi:type="dcterms:W3CDTF">2024-11-04T08:56:53Z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366C470E9BC241BC98804E992C227C19_12</vt:lpwstr>
  </property>
  <property fmtid="{D5CDD505-2E9C-101B-9397-08002B2CF9AE}" pid="3" name="KSOProductBuildVer">
    <vt:lpwstr>1033-12.2.0.17119</vt:lpwstr>
  </property>
</Properties>
</file>