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516" y="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EAAE6-251D-4CB8-972E-656AEE2E8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6A67FA-34CF-4C5E-BB6D-CA0824E70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D1AE8-0278-42DF-9263-7BDFF83C6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6A7295-C3D0-48C7-BBB3-DA2656A56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D855E8-B48A-43A6-985F-F5E7A662E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868BBC-1390-4D47-B546-6E4F43991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1B3CD7-3D63-43A4-88B1-19DB2B02A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063D51-95B4-4396-8E40-BFEAF6269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B3668F-A1AA-4996-B2AB-EE6F57C24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AA7097-E130-425A-A0B2-4FD8DFDE0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6362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66FF485-F60A-429F-B7AD-B85C46D509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B4DA18-0991-448E-A62A-AC13EF854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9620A0-407E-4B4E-B621-564700D1F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95D66F-3916-478C-B740-8020CE594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23FF91-8EE6-4D00-8AAC-7BB1BDD4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292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67534-9359-445D-8DC0-8AACD4DB2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5053FD-B630-4EE0-B5AF-F6DFB8064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C7DDC6-9137-4A8F-BEE9-FF6C2641A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ABB57D-D249-4811-9DE1-8C49F0870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B55743-C033-4C02-8336-03D42C99F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EE365-EAAA-4176-9944-52239F44E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77D35C-9DB5-42B7-95BC-51D7B8341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3455CB-6784-4E88-93B4-06DF63513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172B7-3F15-4773-9FCB-5C5D1B0F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109278-A2AB-48F7-9D7D-6DA6C459C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873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78689-BCD7-4344-8E82-689F63328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86D5AE-F782-4BBA-B953-984CD2E805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BFC2AE-52FF-482C-8BD1-9D69C135C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931BF-B4C7-47CF-AA16-F2211899C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0A90B6-6A9D-4126-AE0D-D298C7DDA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97525D-A0AF-40C1-9384-26541BCB5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248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19AA4-014E-4C0D-A735-6DC1C71A1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A0652C-A525-4924-8339-5C2E606C1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53E5F5-1A74-43EA-9414-7D1073DAA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51CF65-3336-42D8-96CF-A1868380B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0DC8D99-DE45-4E0B-869F-D9BC2B2CB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56595B-2C4B-4E5F-BFB5-006505A2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31F99A-B3E9-47CE-82FF-C101ADA3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F004A46-BDBF-436F-97A3-206472DF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7590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2A1F9-2A58-4AD5-A852-492F75C1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AB95D6-5AFD-4DD0-9B89-BE4206F00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C70835-2B90-4296-BB98-2AEA242D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E6D7F2-9285-408F-80BD-B5A58FF9E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5602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7DB9B2D-E5B3-424F-B987-9C4C1F5E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02D4A-BBBB-4224-9218-4CC046AE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CE08F4-9DFA-474D-96A9-7DBA62D03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9776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2EA1C-F178-40D7-B92B-2FAA709FD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A9B00E-837C-47AA-8D47-6B04C3CC3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94B323-1FC5-4A27-8E88-5DB0EFB81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25CC6B-8957-43A4-B31B-3E2637323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184210-CFC9-4F89-83F0-C3DB9E73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59509E-3460-4A8B-85FA-25659B4FF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0733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DF13D-DE59-44A9-8FA3-832D38601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D8CFF3-953F-4995-BA24-6485BC42D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9E14B6-CEE0-47FE-926F-3944554A2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523711-6D21-4BD0-81BF-8932A6BDD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88BBFD-69CA-4817-AAE1-6E043D88D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A4ED87-F8F5-4F3B-A6D6-E09F63086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591493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EB96DC-5CAB-4CB9-9E04-1F53ACAC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249CF9-10C8-42CA-8F86-167E4BE6D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8DF792-DD8D-4421-A934-582FBE57F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2397D1-F4B8-4767-981F-537B365B9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E3A688-5A5C-4349-8BED-A1B3607E4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377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05DC87-DCE2-48E9-9794-65502EE72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AC027EE-884F-4930-8541-A972C3FA3A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1" t="40881" r="14481"/>
          <a:stretch/>
        </p:blipFill>
        <p:spPr>
          <a:xfrm>
            <a:off x="1091514" y="777857"/>
            <a:ext cx="6990165" cy="5488460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82862FB-9A17-4671-B83B-6A0250A99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7F3B9D72-087B-4B1E-97EB-85007EC39F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93403" cy="96638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CA06223-9F1E-4F31-B7F4-0A620B2E3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1435" flipH="1">
            <a:off x="2510280" y="1619451"/>
            <a:ext cx="2704321" cy="291234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855E9A7-B633-409B-BA3A-9B395CFA05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50" y="2781538"/>
            <a:ext cx="2075405" cy="207540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A366E30-4D81-4F62-A890-2EC132078C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5147">
            <a:off x="2848914" y="2721866"/>
            <a:ext cx="2230061" cy="223006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5E3542-FBD7-4A6A-9A5F-C75D821384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61" y="2991161"/>
            <a:ext cx="2470716" cy="211772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C4589A9-40F3-48DB-B04C-76C44A8857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735" y="2789688"/>
            <a:ext cx="2223479" cy="222347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214D7FD-223E-4421-9580-DF5A2D2551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2823">
            <a:off x="3000440" y="1847507"/>
            <a:ext cx="2011511" cy="201151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7B55785-980B-4BFA-99CA-B0724B8EA6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571">
            <a:off x="2560006" y="2771410"/>
            <a:ext cx="2473746" cy="247374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4DFA958-97CA-42AE-91B0-68F665ED5F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7660" y="2799271"/>
            <a:ext cx="2550476" cy="255047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686D432-DE89-4D7A-812D-C561196C17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43" y="3836896"/>
            <a:ext cx="2135453" cy="129421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2DD9844-9A41-4A94-909A-63D9B301F2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96" y="2422552"/>
            <a:ext cx="2745145" cy="274514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22E416F-C64C-4A99-9943-17C79495B4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961" y="3163736"/>
            <a:ext cx="1673126" cy="167312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D97F19D-670D-4B39-86B3-B4B5D567A9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6938" y="3109695"/>
            <a:ext cx="1880655" cy="1880655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2710F0-E30E-4037-B9AB-4E9FE15842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960" y="864069"/>
            <a:ext cx="5216075" cy="521607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061045-5FCF-4B29-8350-B0C9C3A135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30" y="1191154"/>
            <a:ext cx="4802777" cy="4802777"/>
          </a:xfrm>
          <a:prstGeom prst="rect">
            <a:avLst/>
          </a:prstGeom>
        </p:spPr>
      </p:pic>
      <p:pic>
        <p:nvPicPr>
          <p:cNvPr id="193" name="Picture 192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10195" y="2388269"/>
            <a:ext cx="3705224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0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06263 -0.03611 C 0.07565 -0.04444 0.09531 -0.04861 0.11588 -0.04861 C 0.13932 -0.04861 0.15807 -0.04444 0.17109 -0.03611 L 0.23385 3.7037E-7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05768 -0.05277 C -0.06953 -0.06481 -0.0875 -0.0706 -0.10638 -0.0706 C -0.12786 -0.0706 -0.14505 -0.06481 -0.15703 -0.05277 L -0.21419 -2.96296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0.0612 -0.04005 C 0.07396 -0.04907 0.0931 -0.05393 0.11315 -0.05393 C 0.13607 -0.05393 0.1543 -0.04907 0.16706 -0.04005 L 0.22839 -7.40741E-7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7.40741E-7 L -0.04648 -0.04329 C -0.05612 -0.05324 -0.07057 -0.0581 -0.08568 -0.0581 C -0.10312 -0.0581 -0.11693 -0.05324 -0.12656 -0.04329 L -0.17266 7.40741E-7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33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05768 -0.05278 C -0.06953 -0.06481 -0.0875 -0.0706 -0.10638 -0.0706 C -0.12786 -0.0706 -0.14505 -0.06481 -0.15703 -0.05278 L -0.21419 1.11022E-16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0.05742 -0.02824 C 0.06927 -0.03472 0.08724 -0.03796 0.10612 -0.03796 C 0.1276 -0.03796 0.14479 -0.03472 0.15664 -0.02824 L 0.21419 -2.22222E-6 " pathEditMode="relative" rAng="0" ptsTypes="AAAAA">
                                      <p:cBhvr>
                                        <p:cTn id="9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6706 -0.03912 C 0.08112 -0.04792 0.10221 -0.05208 0.12435 -0.05208 C 0.14948 -0.05208 0.16966 -0.04792 0.18372 -0.03912 L 0.25117 -7.40741E-7 " pathEditMode="relative" rAng="0" ptsTypes="AAAAA">
                                      <p:cBhvr>
                                        <p:cTn id="10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07096 -0.0294 C 0.08581 -0.03611 0.10807 -0.03935 0.13138 -0.03935 C 0.15794 -0.03935 0.1793 -0.03611 0.19414 -0.0294 L 0.26537 7.40741E-7 " pathEditMode="relative" rAng="0" ptsTypes="AAAAA">
                                      <p:cBhvr>
                                        <p:cTn id="1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06706 -0.04004 C 0.08099 -0.04907 0.10195 -0.05393 0.12396 -0.05393 C 0.14896 -0.05393 0.16901 -0.04907 0.18294 -0.04004 L 0.25 -3.7037E-6 " pathEditMode="relative" rAng="0" ptsTypes="AAAAA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06016 -0.05278 C -0.07253 -0.06481 -0.09114 -0.0706 -0.11081 -0.0706 C -0.1332 -0.0706 -0.15117 -0.06481 -0.16354 -0.05278 L -0.22305 -7.40741E-7 " pathEditMode="relative" rAng="0" ptsTypes="AAAAA">
                                      <p:cBhvr>
                                        <p:cTn id="1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1806 L -0.06341 -0.04838 C -0.0763 -0.06342 -0.0961 -0.0706 -0.1168 -0.0706 C -0.14024 -0.0706 -0.15912 -0.06342 -0.17227 -0.04838 L -0.23477 0.01806 " pathEditMode="relative" rAng="0" ptsTypes="AAAAA">
                                      <p:cBhvr>
                                        <p:cTn id="1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0.06067 -0.04954 C -0.0733 -0.06088 -0.09218 -0.06667 -0.1121 -0.06667 C -0.13476 -0.06667 -0.15286 -0.06088 -0.16549 -0.04954 L -0.22604 7.40741E-7 " pathEditMode="relative" rAng="0" ptsTypes="AAAAA">
                                      <p:cBhvr>
                                        <p:cTn id="1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8</cp:revision>
  <dcterms:created xsi:type="dcterms:W3CDTF">2024-08-17T13:36:20Z</dcterms:created>
  <dcterms:modified xsi:type="dcterms:W3CDTF">2024-08-19T09:53:54Z</dcterms:modified>
</cp:coreProperties>
</file>