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9555" y="3206750"/>
            <a:ext cx="212407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2024-05-14T07:01:00Z</dcterms:created>
  <dcterms:modified xsi:type="dcterms:W3CDTF">2024-10-29T09:05:26Z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