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avolini" panose="03000502040302020204" pitchFamily="66" charset="0"/>
                <a:cs typeface="Cavolini" panose="03000502040302020204" pitchFamily="66" charset="0"/>
              </a:rPr>
              <a:t>На полиці лежить …</a:t>
            </a:r>
            <a:endParaRPr lang="LID4096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35">
            <a:off x="272846" y="432233"/>
            <a:ext cx="2412973" cy="241297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670" y="1106666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0" y="923066"/>
            <a:ext cx="1909420" cy="190942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51780"/>
            <a:ext cx="1844684" cy="1844684"/>
          </a:xfrm>
          <a:prstGeom prst="rect">
            <a:avLst/>
          </a:prstGeom>
          <a:effectLst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6" name="Рисунок 5" descr="Изображение выглядит как зарисовка, рисунок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DB9A90-3394-1DD5-1887-1DDE9A6E8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09" y="741924"/>
            <a:ext cx="1836640" cy="18366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D55801D3-BEF5-C23A-A33C-C608C04787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02" y="2644785"/>
            <a:ext cx="1678380" cy="16783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460CDB2E-545F-9494-DBB6-20D37519A5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7" y="2723908"/>
            <a:ext cx="1520133" cy="15201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33" y="-84158"/>
            <a:ext cx="6646843" cy="6858000"/>
          </a:xfrm>
          <a:prstGeom prst="rect">
            <a:avLst/>
          </a:prstGeom>
        </p:spPr>
      </p:pic>
      <p:pic>
        <p:nvPicPr>
          <p:cNvPr id="717" name="Picture 71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7876" y="3020485"/>
            <a:ext cx="30289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2024-08-15T16:28:34Z</dcterms:created>
  <dcterms:modified xsi:type="dcterms:W3CDTF">2024-12-05T23:06:08Z</dcterms:modified>
</cp:coreProperties>
</file>