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26" y="2543695"/>
            <a:ext cx="28384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6</cp:revision>
  <dcterms:created xsi:type="dcterms:W3CDTF">2024-07-26T18:01:35Z</dcterms:created>
  <dcterms:modified xsi:type="dcterms:W3CDTF">2024-10-29T09:54:25Z</dcterms:modified>
</cp:coreProperties>
</file>