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7" y="3520648"/>
            <a:ext cx="33432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