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media/image8.svg" ContentType="image/svg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 showGuides="1">
      <p:cViewPr>
        <p:scale>
          <a:sx n="66" d="100"/>
          <a:sy n="66" d="100"/>
        </p:scale>
        <p:origin x="1330" y="37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3EBD30E-6744-3A61-C539-8ADF79646F6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4FDFAA59-FA93-6549-939E-98651A70046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E1D33EB-E9A7-28DC-7858-D17EB9A0462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829D23-ECB6-FC64-257E-F0927F0E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619AC72F-0496-A7DF-ABB8-B5DFC0231E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5544419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CB19690F-ADB3-92FF-65BC-9FE89BCDFC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B6E0664E-1F9C-21D7-0995-658949E57B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A2256AC-9A80-7910-B5E1-D546670F0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D52B64B-7564-44E6-1749-1E6C072A7E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F2C24622-2332-20F9-ECB7-CC34990A879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8396874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035B41D4-D79B-DE17-9F5A-F2C2CAAA148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C7A90BBC-3330-AA7D-C2BD-0F2F9FFFC1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1E428D0B-F438-6591-D3AE-1CB3512837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8096D4A-0CDA-3C3C-7E2E-D492828A200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989AF0F-EB22-442A-6C3E-60703B7A36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24873550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84C55A-40A1-70ED-6FA0-040DF8362D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ABFF1F3F-24E3-1D95-E850-C3755867B0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70405CE-79EA-1EA6-A4CC-D6454368E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C945F852-5A3F-E874-BF1B-72754E9CD9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0FFE980-4568-77F8-C11D-442996302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6042765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7804E68-46F5-8B03-D232-99854B619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5C45B01-497B-1838-434A-2D6FAE64920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A5312321-07A2-A276-518A-C58717B1B4E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983FBDB-F153-A923-7782-FECD0E2D7A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73CE50E1-5E1D-80E4-6B1C-560D4C5B9D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7021700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20111C3-FB5F-0D58-B82D-17B602222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FE713EEF-43F5-9B02-D320-06D700793C8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512262B3-2DB4-FDDE-D152-A60AAF0AD43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CD16AAE-3DFE-F5C8-9F47-2C99E588EF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DC8B532-C9EC-C250-9EB9-B585A4107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11E9F6FB-BEE7-8248-8B0F-68C2319398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935151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F89A80-F39C-B2EF-EC0A-4244E25DB9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0B6E0C0-B65D-24A1-E4D4-6BFA147BC2B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81E06EF-1CB9-4B85-0C02-49238F4FC6C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E1F7CDA9-0D20-B229-2906-76505A439C8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BC7EC754-1BA2-A608-91CC-3876B680AB7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F9BA7B98-B901-19E0-D82C-686567A677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BDCF1B1B-90BC-00E2-F7BF-2844980164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61F7658E-E603-D9A6-E063-A713CE924D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42072008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D11E103-924B-303C-BCA3-9BA472F827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6784F39E-B982-4B92-ABDF-98DE769A78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C158EF84-E114-C399-9BFC-B750A1CD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4D0A875-6B99-46AC-0431-6CB082E891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1625431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5D0AD014-CB77-2D3B-916B-E3A63EE875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985AA5E7-7B1E-1DD0-1AEA-CFE178E87F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D7A4F27A-C834-3ACC-408F-495684C116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45473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A0264A6-1B82-552E-02D6-6B5DF667F8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97455BF1-184C-A7C6-9363-E4CCB48C76A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33BA2255-BEFB-82A9-F4E3-7E9708C41CB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6CD889B5-3E6C-A0D9-C3AD-3C08BF1B6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8BA0908-B1E1-474A-A5DE-FEF75341D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E427BE78-3A9E-0BF9-1432-A7AC4A2D58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92166580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D018D77-5212-B7C2-FF7A-C906B9ADF1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DED0834-B66F-C982-BD25-080AF9CB670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UA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05D9AF0E-2DC5-7E6B-0E55-754DAA5C88E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036BABAF-3596-1784-61BB-858E1C01A1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57AFC08C-F531-9860-AA0B-482627ECE2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UA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0C2B9EA2-3D79-5F7A-E010-934CDA2036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42289145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01FAABEA-1601-2EDD-9ECA-11F139002A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ru-UA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4E0788D8-892B-7460-19BE-DDEB2AF7107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UA"/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CA4DAC3-4127-6A53-863D-343236E706B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3EDE190B-E8C2-4C2C-B32E-F201FD8E9D1A}" type="datetimeFigureOut">
              <a:rPr lang="ru-UA" smtClean="0"/>
              <a:t>02/01/2025</a:t>
            </a:fld>
            <a:endParaRPr lang="ru-UA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98E7250-3EAC-CF66-1D76-555E70A2FE50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ru-UA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4059BC4F-BFC1-CE61-1ED9-88F97221F6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C0C4B5-8847-4A3F-8387-7F285C19437F}" type="slidenum">
              <a:rPr lang="ru-UA" smtClean="0"/>
              <a:t>‹№›</a:t>
            </a:fld>
            <a:endParaRPr lang="ru-UA"/>
          </a:p>
        </p:txBody>
      </p:sp>
    </p:spTree>
    <p:extLst>
      <p:ext uri="{BB962C8B-B14F-4D97-AF65-F5344CB8AC3E}">
        <p14:creationId xmlns:p14="http://schemas.microsoft.com/office/powerpoint/2010/main" val="1563529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svg"/><Relationship Id="rId10" Type="http://schemas.openxmlformats.org/officeDocument/2006/relationships/image" Target="../media/image9.png"/><Relationship Id="rId1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CFBE21A5-8E41-1891-EF74-6BB3B845540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8100" y="0"/>
            <a:ext cx="12230100" cy="6858000"/>
          </a:xfrm>
          <a:prstGeom prst="rect">
            <a:avLst/>
          </a:prstGeom>
        </p:spPr>
      </p:pic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41F3B570-C0DA-2EF4-A96F-E1B4BDBC940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92987" y="74144"/>
            <a:ext cx="1237425" cy="124716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Прямоугольник: скругленные углы 7">
            <a:extLst>
              <a:ext uri="{FF2B5EF4-FFF2-40B4-BE49-F238E27FC236}">
                <a16:creationId xmlns:a16="http://schemas.microsoft.com/office/drawing/2014/main" id="{E8CDAF4E-DA68-9CB9-2E83-B1BC4D141F62}"/>
              </a:ext>
            </a:extLst>
          </p:cNvPr>
          <p:cNvSpPr/>
          <p:nvPr/>
        </p:nvSpPr>
        <p:spPr>
          <a:xfrm>
            <a:off x="4052000" y="498362"/>
            <a:ext cx="7733599" cy="38831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9" name="Прямоугольник: скругленные углы 8">
            <a:extLst>
              <a:ext uri="{FF2B5EF4-FFF2-40B4-BE49-F238E27FC236}">
                <a16:creationId xmlns:a16="http://schemas.microsoft.com/office/drawing/2014/main" id="{48D21C93-C94D-92C1-1C1B-B70D15E6DB7C}"/>
              </a:ext>
            </a:extLst>
          </p:cNvPr>
          <p:cNvSpPr/>
          <p:nvPr/>
        </p:nvSpPr>
        <p:spPr>
          <a:xfrm>
            <a:off x="4052000" y="4799745"/>
            <a:ext cx="7733599" cy="940655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 dirty="0"/>
          </a:p>
        </p:txBody>
      </p:sp>
      <p:sp>
        <p:nvSpPr>
          <p:cNvPr id="10" name="Прямоугольник: скругленные углы 9">
            <a:extLst>
              <a:ext uri="{FF2B5EF4-FFF2-40B4-BE49-F238E27FC236}">
                <a16:creationId xmlns:a16="http://schemas.microsoft.com/office/drawing/2014/main" id="{8DD6FC61-EF85-5E65-5852-C143173D8DAB}"/>
              </a:ext>
            </a:extLst>
          </p:cNvPr>
          <p:cNvSpPr/>
          <p:nvPr/>
        </p:nvSpPr>
        <p:spPr>
          <a:xfrm>
            <a:off x="4326804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1" name="Прямоугольник: скругленные углы 10">
            <a:extLst>
              <a:ext uri="{FF2B5EF4-FFF2-40B4-BE49-F238E27FC236}">
                <a16:creationId xmlns:a16="http://schemas.microsoft.com/office/drawing/2014/main" id="{D3E154B8-7C16-9BA0-58C4-D6799BF53878}"/>
              </a:ext>
            </a:extLst>
          </p:cNvPr>
          <p:cNvSpPr/>
          <p:nvPr/>
        </p:nvSpPr>
        <p:spPr>
          <a:xfrm>
            <a:off x="6193003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3" name="Прямоугольник: скругленные углы 12">
            <a:extLst>
              <a:ext uri="{FF2B5EF4-FFF2-40B4-BE49-F238E27FC236}">
                <a16:creationId xmlns:a16="http://schemas.microsoft.com/office/drawing/2014/main" id="{5F6EA9CE-A7F7-37E2-3C64-B586BE1F725B}"/>
              </a:ext>
            </a:extLst>
          </p:cNvPr>
          <p:cNvSpPr/>
          <p:nvPr/>
        </p:nvSpPr>
        <p:spPr>
          <a:xfrm>
            <a:off x="8059202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4" name="Прямоугольник: скругленные углы 13">
            <a:extLst>
              <a:ext uri="{FF2B5EF4-FFF2-40B4-BE49-F238E27FC236}">
                <a16:creationId xmlns:a16="http://schemas.microsoft.com/office/drawing/2014/main" id="{B4C5E506-C6A9-6EC2-EAEA-A23B40DB4061}"/>
              </a:ext>
            </a:extLst>
          </p:cNvPr>
          <p:cNvSpPr/>
          <p:nvPr/>
        </p:nvSpPr>
        <p:spPr>
          <a:xfrm>
            <a:off x="9925401" y="81280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5" name="Прямоугольник: скругленные углы 14">
            <a:extLst>
              <a:ext uri="{FF2B5EF4-FFF2-40B4-BE49-F238E27FC236}">
                <a16:creationId xmlns:a16="http://schemas.microsoft.com/office/drawing/2014/main" id="{FF0C6506-6371-7301-1B13-DD59536E7ECD}"/>
              </a:ext>
            </a:extLst>
          </p:cNvPr>
          <p:cNvSpPr/>
          <p:nvPr/>
        </p:nvSpPr>
        <p:spPr>
          <a:xfrm>
            <a:off x="5202448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6" name="Прямоугольник: скругленные углы 15">
            <a:extLst>
              <a:ext uri="{FF2B5EF4-FFF2-40B4-BE49-F238E27FC236}">
                <a16:creationId xmlns:a16="http://schemas.microsoft.com/office/drawing/2014/main" id="{DB4388EB-F4A3-0C2A-49ED-1E5D02359E68}"/>
              </a:ext>
            </a:extLst>
          </p:cNvPr>
          <p:cNvSpPr/>
          <p:nvPr/>
        </p:nvSpPr>
        <p:spPr>
          <a:xfrm>
            <a:off x="7068647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17" name="Прямоугольник: скругленные углы 16">
            <a:extLst>
              <a:ext uri="{FF2B5EF4-FFF2-40B4-BE49-F238E27FC236}">
                <a16:creationId xmlns:a16="http://schemas.microsoft.com/office/drawing/2014/main" id="{3A0803C2-0A9C-0411-B428-53CEBF957AB9}"/>
              </a:ext>
            </a:extLst>
          </p:cNvPr>
          <p:cNvSpPr/>
          <p:nvPr/>
        </p:nvSpPr>
        <p:spPr>
          <a:xfrm>
            <a:off x="8934846" y="2597150"/>
            <a:ext cx="1536700" cy="1536700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UA"/>
          </a:p>
        </p:txBody>
      </p:sp>
      <p:sp>
        <p:nvSpPr>
          <p:cNvPr id="20" name="Прямоугольник: скругленные углы 19">
            <a:extLst>
              <a:ext uri="{FF2B5EF4-FFF2-40B4-BE49-F238E27FC236}">
                <a16:creationId xmlns:a16="http://schemas.microsoft.com/office/drawing/2014/main" id="{DA38150C-564D-AD93-0C50-549192DC1AA5}"/>
              </a:ext>
            </a:extLst>
          </p:cNvPr>
          <p:cNvSpPr/>
          <p:nvPr/>
        </p:nvSpPr>
        <p:spPr>
          <a:xfrm>
            <a:off x="4277664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Понеділок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1" name="Прямоугольник: скругленные углы 20">
            <a:extLst>
              <a:ext uri="{FF2B5EF4-FFF2-40B4-BE49-F238E27FC236}">
                <a16:creationId xmlns:a16="http://schemas.microsoft.com/office/drawing/2014/main" id="{14DEFA4C-905F-9729-9D8C-749C1623F1F5}"/>
              </a:ext>
            </a:extLst>
          </p:cNvPr>
          <p:cNvSpPr/>
          <p:nvPr/>
        </p:nvSpPr>
        <p:spPr>
          <a:xfrm>
            <a:off x="6143863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Вівторок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E36C0381-A88E-06BC-402B-26AFAFBA578E}"/>
              </a:ext>
            </a:extLst>
          </p:cNvPr>
          <p:cNvSpPr/>
          <p:nvPr/>
        </p:nvSpPr>
        <p:spPr>
          <a:xfrm>
            <a:off x="8010062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Середа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3" name="Прямоугольник: скругленные углы 22">
            <a:extLst>
              <a:ext uri="{FF2B5EF4-FFF2-40B4-BE49-F238E27FC236}">
                <a16:creationId xmlns:a16="http://schemas.microsoft.com/office/drawing/2014/main" id="{00264343-0A84-18E1-5F7F-433CE14958DC}"/>
              </a:ext>
            </a:extLst>
          </p:cNvPr>
          <p:cNvSpPr/>
          <p:nvPr/>
        </p:nvSpPr>
        <p:spPr>
          <a:xfrm>
            <a:off x="9876261" y="984250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Четвер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4" name="Прямоугольник: скругленные углы 23">
            <a:extLst>
              <a:ext uri="{FF2B5EF4-FFF2-40B4-BE49-F238E27FC236}">
                <a16:creationId xmlns:a16="http://schemas.microsoft.com/office/drawing/2014/main" id="{FCD8E8E1-AF9D-CED7-C9FF-3047888E039E}"/>
              </a:ext>
            </a:extLst>
          </p:cNvPr>
          <p:cNvSpPr/>
          <p:nvPr/>
        </p:nvSpPr>
        <p:spPr>
          <a:xfrm>
            <a:off x="51533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П'ятниця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5" name="Прямоугольник: скругленные углы 24">
            <a:extLst>
              <a:ext uri="{FF2B5EF4-FFF2-40B4-BE49-F238E27FC236}">
                <a16:creationId xmlns:a16="http://schemas.microsoft.com/office/drawing/2014/main" id="{ADE98C61-D817-07F1-F784-B0BB0B90A7DF}"/>
              </a:ext>
            </a:extLst>
          </p:cNvPr>
          <p:cNvSpPr/>
          <p:nvPr/>
        </p:nvSpPr>
        <p:spPr>
          <a:xfrm>
            <a:off x="70195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Субота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26" name="Прямоугольник: скругленные углы 25">
            <a:extLst>
              <a:ext uri="{FF2B5EF4-FFF2-40B4-BE49-F238E27FC236}">
                <a16:creationId xmlns:a16="http://schemas.microsoft.com/office/drawing/2014/main" id="{7D7B83B5-23B1-2DDF-04AC-4CFEFFDB6ED7}"/>
              </a:ext>
            </a:extLst>
          </p:cNvPr>
          <p:cNvSpPr/>
          <p:nvPr/>
        </p:nvSpPr>
        <p:spPr>
          <a:xfrm>
            <a:off x="8885707" y="2793939"/>
            <a:ext cx="1634980" cy="477838"/>
          </a:xfrm>
          <a:prstGeom prst="round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Неділя</a:t>
            </a:r>
            <a:endParaRPr lang="ru-UA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pic>
        <p:nvPicPr>
          <p:cNvPr id="28" name="Рисунок 27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8126A0C9-9759-7495-3A99-071B0BF76C4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101" r="67354" b="68795"/>
          <a:stretch/>
        </p:blipFill>
        <p:spPr>
          <a:xfrm>
            <a:off x="4413517" y="1432116"/>
            <a:ext cx="649937" cy="861390"/>
          </a:xfrm>
          <a:prstGeom prst="rect">
            <a:avLst/>
          </a:prstGeom>
        </p:spPr>
      </p:pic>
      <p:pic>
        <p:nvPicPr>
          <p:cNvPr id="29" name="Рисунок 28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2096CC04-A57F-EE17-F6F4-241A5842BDF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>
            <a:off x="6327825" y="1489931"/>
            <a:ext cx="686456" cy="822466"/>
          </a:xfrm>
          <a:prstGeom prst="rect">
            <a:avLst/>
          </a:prstGeom>
        </p:spPr>
      </p:pic>
      <p:pic>
        <p:nvPicPr>
          <p:cNvPr id="30" name="Рисунок 29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1308386-1AB1-36FF-5F4F-5ABCB75BDD2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09" t="920" r="39163" b="69284"/>
          <a:stretch/>
        </p:blipFill>
        <p:spPr>
          <a:xfrm>
            <a:off x="8206190" y="1514313"/>
            <a:ext cx="704413" cy="773702"/>
          </a:xfrm>
          <a:prstGeom prst="rect">
            <a:avLst/>
          </a:prstGeom>
        </p:spPr>
      </p:pic>
      <p:pic>
        <p:nvPicPr>
          <p:cNvPr id="31" name="Рисунок 30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74BA000D-A0CD-3A52-FF93-78E7BAD007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511" t="65900" r="-539" b="-271"/>
          <a:stretch/>
        </p:blipFill>
        <p:spPr>
          <a:xfrm>
            <a:off x="9937043" y="1523317"/>
            <a:ext cx="827072" cy="789080"/>
          </a:xfrm>
          <a:prstGeom prst="rect">
            <a:avLst/>
          </a:prstGeom>
        </p:spPr>
      </p:pic>
      <p:pic>
        <p:nvPicPr>
          <p:cNvPr id="33" name="Рисунок 32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0C6AA23-C8BA-192C-D7C7-F19BFED2ACB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65" t="66525" r="33907" b="-896"/>
          <a:stretch/>
        </p:blipFill>
        <p:spPr>
          <a:xfrm>
            <a:off x="8934846" y="3335932"/>
            <a:ext cx="827072" cy="789080"/>
          </a:xfrm>
          <a:prstGeom prst="rect">
            <a:avLst/>
          </a:prstGeom>
        </p:spPr>
      </p:pic>
      <p:pic>
        <p:nvPicPr>
          <p:cNvPr id="34" name="Рисунок 33" descr="Изображение выглядит как искусство&#10;&#10;Автоматически созданное описание">
            <a:extLst>
              <a:ext uri="{FF2B5EF4-FFF2-40B4-BE49-F238E27FC236}">
                <a16:creationId xmlns:a16="http://schemas.microsoft.com/office/drawing/2014/main" id="{6B4EC0F1-3F32-6404-744A-349DBC743DF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648" t="920" r="13483" b="69284"/>
          <a:stretch/>
        </p:blipFill>
        <p:spPr>
          <a:xfrm flipV="1">
            <a:off x="5284341" y="3291580"/>
            <a:ext cx="686456" cy="822466"/>
          </a:xfrm>
          <a:prstGeom prst="rect">
            <a:avLst/>
          </a:prstGeom>
        </p:spPr>
      </p:pic>
      <p:pic>
        <p:nvPicPr>
          <p:cNvPr id="36" name="Рисунок 35" descr="Изображение выглядит как Красочность, искусство, круг, картина&#10;&#10;Автоматически созданное описание">
            <a:extLst>
              <a:ext uri="{FF2B5EF4-FFF2-40B4-BE49-F238E27FC236}">
                <a16:creationId xmlns:a16="http://schemas.microsoft.com/office/drawing/2014/main" id="{74D2BF90-6450-F468-7343-33C8E5E8FBF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07408" y="3269448"/>
            <a:ext cx="825576" cy="825576"/>
          </a:xfrm>
          <a:prstGeom prst="rect">
            <a:avLst/>
          </a:prstGeom>
        </p:spPr>
      </p:pic>
      <p:pic>
        <p:nvPicPr>
          <p:cNvPr id="38" name="Рисунок 3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92EBBCD-01BD-3E01-9E29-9B3ED1F21A8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222" y="1502309"/>
            <a:ext cx="762000" cy="762000"/>
          </a:xfrm>
          <a:prstGeom prst="rect">
            <a:avLst/>
          </a:prstGeom>
        </p:spPr>
      </p:pic>
      <p:sp>
        <p:nvSpPr>
          <p:cNvPr id="39" name="TextBox 38">
            <a:extLst>
              <a:ext uri="{FF2B5EF4-FFF2-40B4-BE49-F238E27FC236}">
                <a16:creationId xmlns:a16="http://schemas.microsoft.com/office/drawing/2014/main" id="{9C5F908C-FE94-B91A-7907-FF50BDA028FB}"/>
              </a:ext>
            </a:extLst>
          </p:cNvPr>
          <p:cNvSpPr txBox="1"/>
          <p:nvPr/>
        </p:nvSpPr>
        <p:spPr>
          <a:xfrm>
            <a:off x="4078399" y="4967774"/>
            <a:ext cx="7733599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1" name="Рисунок 40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537BE191-F905-422E-AF0C-8D56FA860C6F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915319" y="1497949"/>
            <a:ext cx="798397" cy="798397"/>
          </a:xfrm>
          <a:prstGeom prst="rect">
            <a:avLst/>
          </a:prstGeom>
        </p:spPr>
      </p:pic>
      <p:sp>
        <p:nvSpPr>
          <p:cNvPr id="42" name="TextBox 41">
            <a:extLst>
              <a:ext uri="{FF2B5EF4-FFF2-40B4-BE49-F238E27FC236}">
                <a16:creationId xmlns:a16="http://schemas.microsoft.com/office/drawing/2014/main" id="{CA49DA2B-B438-874E-DAE3-1A56B09DF023}"/>
              </a:ext>
            </a:extLst>
          </p:cNvPr>
          <p:cNvSpPr txBox="1"/>
          <p:nvPr/>
        </p:nvSpPr>
        <p:spPr>
          <a:xfrm>
            <a:off x="4027305" y="4964487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вівторок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3" name="Рисунок 4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65C4AB4-38CE-539D-7533-0F4FDB87B72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2597" y="1493002"/>
            <a:ext cx="762000" cy="762000"/>
          </a:xfrm>
          <a:prstGeom prst="rect">
            <a:avLst/>
          </a:prstGeom>
        </p:spPr>
      </p:pic>
      <p:pic>
        <p:nvPicPr>
          <p:cNvPr id="44" name="Рисунок 43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FD174565-EC99-1797-73E2-DF6E398A0F80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807694" y="1488642"/>
            <a:ext cx="798397" cy="798397"/>
          </a:xfrm>
          <a:prstGeom prst="rect">
            <a:avLst/>
          </a:prstGeom>
        </p:spPr>
      </p:pic>
      <p:sp>
        <p:nvSpPr>
          <p:cNvPr id="45" name="TextBox 44">
            <a:extLst>
              <a:ext uri="{FF2B5EF4-FFF2-40B4-BE49-F238E27FC236}">
                <a16:creationId xmlns:a16="http://schemas.microsoft.com/office/drawing/2014/main" id="{6DB5BCBA-F31F-B034-9DE5-15A61085D883}"/>
              </a:ext>
            </a:extLst>
          </p:cNvPr>
          <p:cNvSpPr txBox="1"/>
          <p:nvPr/>
        </p:nvSpPr>
        <p:spPr>
          <a:xfrm>
            <a:off x="4143262" y="496877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46" name="Рисунок 45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15C16ACC-032E-EE18-C3BA-643512CD921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4091" y="1493002"/>
            <a:ext cx="762000" cy="762000"/>
          </a:xfrm>
          <a:prstGeom prst="rect">
            <a:avLst/>
          </a:prstGeom>
        </p:spPr>
      </p:pic>
      <p:pic>
        <p:nvPicPr>
          <p:cNvPr id="47" name="Рисунок 46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0C24B454-35FA-31C2-F288-E2B251EE7A06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10689188" y="1488642"/>
            <a:ext cx="798397" cy="798397"/>
          </a:xfrm>
          <a:prstGeom prst="rect">
            <a:avLst/>
          </a:prstGeom>
        </p:spPr>
      </p:pic>
      <p:sp>
        <p:nvSpPr>
          <p:cNvPr id="48" name="TextBox 47">
            <a:extLst>
              <a:ext uri="{FF2B5EF4-FFF2-40B4-BE49-F238E27FC236}">
                <a16:creationId xmlns:a16="http://schemas.microsoft.com/office/drawing/2014/main" id="{C1FA90A5-E99A-84F6-1103-66FEB9817275}"/>
              </a:ext>
            </a:extLst>
          </p:cNvPr>
          <p:cNvSpPr txBox="1"/>
          <p:nvPr/>
        </p:nvSpPr>
        <p:spPr>
          <a:xfrm>
            <a:off x="4160687" y="4950200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завтра?</a:t>
            </a:r>
            <a:endParaRPr lang="ru-UA" sz="2800" dirty="0"/>
          </a:p>
        </p:txBody>
      </p:sp>
      <p:pic>
        <p:nvPicPr>
          <p:cNvPr id="49" name="Рисунок 4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2039D94E-5E71-20C1-245C-84113311214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62789" y="1502309"/>
            <a:ext cx="762000" cy="762000"/>
          </a:xfrm>
          <a:prstGeom prst="rect">
            <a:avLst/>
          </a:prstGeom>
        </p:spPr>
      </p:pic>
      <p:pic>
        <p:nvPicPr>
          <p:cNvPr id="50" name="Рисунок 49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988010A8-442E-6DB1-812F-D5B8D1F78CB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955774" y="3290823"/>
            <a:ext cx="798397" cy="798397"/>
          </a:xfrm>
          <a:prstGeom prst="rect">
            <a:avLst/>
          </a:prstGeom>
        </p:spPr>
      </p:pic>
      <p:sp>
        <p:nvSpPr>
          <p:cNvPr id="51" name="TextBox 50">
            <a:extLst>
              <a:ext uri="{FF2B5EF4-FFF2-40B4-BE49-F238E27FC236}">
                <a16:creationId xmlns:a16="http://schemas.microsoft.com/office/drawing/2014/main" id="{DEF792FD-7884-731A-DE7B-395613C10D59}"/>
              </a:ext>
            </a:extLst>
          </p:cNvPr>
          <p:cNvSpPr txBox="1"/>
          <p:nvPr/>
        </p:nvSpPr>
        <p:spPr>
          <a:xfrm>
            <a:off x="4085669" y="4978774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2" name="Рисунок 51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B752B91-C768-683F-1848-ED03494F087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6395" y="3327220"/>
            <a:ext cx="762000" cy="762000"/>
          </a:xfrm>
          <a:prstGeom prst="rect">
            <a:avLst/>
          </a:prstGeom>
        </p:spPr>
      </p:pic>
      <p:pic>
        <p:nvPicPr>
          <p:cNvPr id="53" name="Рисунок 52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A0CBA81A-F16A-0162-EFB9-91E9BB0D9DD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759999" y="3297797"/>
            <a:ext cx="798397" cy="798397"/>
          </a:xfrm>
          <a:prstGeom prst="rect">
            <a:avLst/>
          </a:prstGeom>
        </p:spPr>
      </p:pic>
      <p:sp>
        <p:nvSpPr>
          <p:cNvPr id="54" name="TextBox 53">
            <a:extLst>
              <a:ext uri="{FF2B5EF4-FFF2-40B4-BE49-F238E27FC236}">
                <a16:creationId xmlns:a16="http://schemas.microsoft.com/office/drawing/2014/main" id="{410C995A-F224-CAFA-7870-97AB7426068D}"/>
              </a:ext>
            </a:extLst>
          </p:cNvPr>
          <p:cNvSpPr txBox="1"/>
          <p:nvPr/>
        </p:nvSpPr>
        <p:spPr>
          <a:xfrm>
            <a:off x="4187086" y="5010233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5" name="Рисунок 5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9E7FE29-ACAE-AC21-91BF-23D1BEFF19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3347" y="3315411"/>
            <a:ext cx="762000" cy="762000"/>
          </a:xfrm>
          <a:prstGeom prst="rect">
            <a:avLst/>
          </a:prstGeom>
        </p:spPr>
      </p:pic>
      <p:pic>
        <p:nvPicPr>
          <p:cNvPr id="56" name="Рисунок 55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20C14B7B-9C80-712A-DCC2-A1B7FDB0556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9636951" y="3285988"/>
            <a:ext cx="798397" cy="798397"/>
          </a:xfrm>
          <a:prstGeom prst="rect">
            <a:avLst/>
          </a:prstGeom>
        </p:spPr>
      </p:pic>
      <p:sp>
        <p:nvSpPr>
          <p:cNvPr id="57" name="TextBox 56">
            <a:extLst>
              <a:ext uri="{FF2B5EF4-FFF2-40B4-BE49-F238E27FC236}">
                <a16:creationId xmlns:a16="http://schemas.microsoft.com/office/drawing/2014/main" id="{78569C60-749E-8843-91BE-8A36C6BE946A}"/>
              </a:ext>
            </a:extLst>
          </p:cNvPr>
          <p:cNvSpPr txBox="1"/>
          <p:nvPr/>
        </p:nvSpPr>
        <p:spPr>
          <a:xfrm>
            <a:off x="4036017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Неділя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завтра?</a:t>
            </a:r>
            <a:endParaRPr lang="ru-UA" sz="2800" dirty="0"/>
          </a:p>
        </p:txBody>
      </p:sp>
      <p:pic>
        <p:nvPicPr>
          <p:cNvPr id="58" name="Рисунок 57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89F9E6-9F12-2BC1-1C86-4C426E14999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5866" y="3301144"/>
            <a:ext cx="762000" cy="762000"/>
          </a:xfrm>
          <a:prstGeom prst="rect">
            <a:avLst/>
          </a:prstGeom>
        </p:spPr>
      </p:pic>
      <p:pic>
        <p:nvPicPr>
          <p:cNvPr id="59" name="Рисунок 58" descr="Вопросительный знак со сплошной заливкой">
            <a:extLst>
              <a:ext uri="{FF2B5EF4-FFF2-40B4-BE49-F238E27FC236}">
                <a16:creationId xmlns:a16="http://schemas.microsoft.com/office/drawing/2014/main" id="{CF29FD01-1338-2454-471F-DD28A29230FE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5024868" y="1509765"/>
            <a:ext cx="798397" cy="798397"/>
          </a:xfrm>
          <a:prstGeom prst="rect">
            <a:avLst/>
          </a:prstGeom>
        </p:spPr>
      </p:pic>
      <p:sp>
        <p:nvSpPr>
          <p:cNvPr id="60" name="TextBox 59">
            <a:extLst>
              <a:ext uri="{FF2B5EF4-FFF2-40B4-BE49-F238E27FC236}">
                <a16:creationId xmlns:a16="http://schemas.microsoft.com/office/drawing/2014/main" id="{2AAC97F3-64BB-86C6-0B62-716FE213F7FA}"/>
              </a:ext>
            </a:extLst>
          </p:cNvPr>
          <p:cNvSpPr txBox="1"/>
          <p:nvPr/>
        </p:nvSpPr>
        <p:spPr>
          <a:xfrm>
            <a:off x="4000906" y="4977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середа,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1" name="Рисунок 60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923F7B80-400C-510C-6EBE-264267AB5AA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4796" y="3321813"/>
            <a:ext cx="762000" cy="762000"/>
          </a:xfrm>
          <a:prstGeom prst="rect">
            <a:avLst/>
          </a:prstGeom>
        </p:spPr>
      </p:pic>
      <p:sp>
        <p:nvSpPr>
          <p:cNvPr id="62" name="TextBox 61">
            <a:extLst>
              <a:ext uri="{FF2B5EF4-FFF2-40B4-BE49-F238E27FC236}">
                <a16:creationId xmlns:a16="http://schemas.microsoft.com/office/drawing/2014/main" id="{E2D06A5C-C76A-5C89-56B9-584ACBB41386}"/>
              </a:ext>
            </a:extLst>
          </p:cNvPr>
          <p:cNvSpPr txBox="1"/>
          <p:nvPr/>
        </p:nvSpPr>
        <p:spPr>
          <a:xfrm>
            <a:off x="4116863" y="4800898"/>
            <a:ext cx="773359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, </a:t>
            </a:r>
            <a:r>
              <a:rPr lang="ru-RU" sz="2800" dirty="0" err="1"/>
              <a:t>понеділок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</a:p>
          <a:p>
            <a:pPr algn="ctr"/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3" name="Рисунок 62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FC322D4F-9A1D-7EB3-2A4D-A9AB2A9927D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66531"/>
            <a:ext cx="762000" cy="762000"/>
          </a:xfrm>
          <a:prstGeom prst="rect">
            <a:avLst/>
          </a:prstGeom>
        </p:spPr>
      </p:pic>
      <p:sp>
        <p:nvSpPr>
          <p:cNvPr id="64" name="TextBox 63">
            <a:extLst>
              <a:ext uri="{FF2B5EF4-FFF2-40B4-BE49-F238E27FC236}">
                <a16:creationId xmlns:a16="http://schemas.microsoft.com/office/drawing/2014/main" id="{44DACCCD-B71C-8E3F-9D0D-F1EE4A3B2367}"/>
              </a:ext>
            </a:extLst>
          </p:cNvPr>
          <p:cNvSpPr txBox="1"/>
          <p:nvPr/>
        </p:nvSpPr>
        <p:spPr>
          <a:xfrm>
            <a:off x="4068244" y="493302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субота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5" name="Рисунок 64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7F455BD-3080-E162-FA55-E235DB84A11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59350" y="1479310"/>
            <a:ext cx="762000" cy="762000"/>
          </a:xfrm>
          <a:prstGeom prst="rect">
            <a:avLst/>
          </a:prstGeom>
        </p:spPr>
      </p:pic>
      <p:sp>
        <p:nvSpPr>
          <p:cNvPr id="66" name="TextBox 65">
            <a:extLst>
              <a:ext uri="{FF2B5EF4-FFF2-40B4-BE49-F238E27FC236}">
                <a16:creationId xmlns:a16="http://schemas.microsoft.com/office/drawing/2014/main" id="{B1320992-6242-BDD5-E2DC-D58DC116E16C}"/>
              </a:ext>
            </a:extLst>
          </p:cNvPr>
          <p:cNvSpPr txBox="1"/>
          <p:nvPr/>
        </p:nvSpPr>
        <p:spPr>
          <a:xfrm>
            <a:off x="4116863" y="4966769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п'ятниця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</a:t>
            </a:r>
            <a:r>
              <a:rPr lang="ru-RU" sz="2800" dirty="0" err="1"/>
              <a:t>був</a:t>
            </a:r>
            <a:r>
              <a:rPr lang="ru-RU" sz="2800" dirty="0"/>
              <a:t> </a:t>
            </a:r>
            <a:r>
              <a:rPr lang="ru-RU" sz="2800" dirty="0" err="1"/>
              <a:t>позавчора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7" name="Рисунок 66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5BBE7FF6-B501-EA37-2C68-9A3141C72607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29780" y="1453922"/>
            <a:ext cx="762000" cy="762000"/>
          </a:xfrm>
          <a:prstGeom prst="rect">
            <a:avLst/>
          </a:prstGeom>
        </p:spPr>
      </p:pic>
      <p:sp>
        <p:nvSpPr>
          <p:cNvPr id="68" name="TextBox 67">
            <a:extLst>
              <a:ext uri="{FF2B5EF4-FFF2-40B4-BE49-F238E27FC236}">
                <a16:creationId xmlns:a16="http://schemas.microsoft.com/office/drawing/2014/main" id="{7BBD4B53-E252-6E3A-732A-E97E8B87B827}"/>
              </a:ext>
            </a:extLst>
          </p:cNvPr>
          <p:cNvSpPr txBox="1"/>
          <p:nvPr/>
        </p:nvSpPr>
        <p:spPr>
          <a:xfrm>
            <a:off x="4119338" y="4942018"/>
            <a:ext cx="773359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dirty="0" err="1"/>
              <a:t>Сьогодні</a:t>
            </a:r>
            <a:r>
              <a:rPr lang="ru-RU" sz="2800" dirty="0"/>
              <a:t> </a:t>
            </a:r>
            <a:r>
              <a:rPr lang="ru-RU" sz="2800" dirty="0" err="1"/>
              <a:t>четвер</a:t>
            </a:r>
            <a:r>
              <a:rPr lang="ru-RU" sz="2800" dirty="0"/>
              <a:t>, </a:t>
            </a:r>
            <a:r>
              <a:rPr lang="ru-RU" sz="2800" dirty="0" err="1"/>
              <a:t>який</a:t>
            </a:r>
            <a:r>
              <a:rPr lang="ru-RU" sz="2800" dirty="0"/>
              <a:t> день буде </a:t>
            </a:r>
            <a:r>
              <a:rPr lang="ru-RU" sz="2800" dirty="0" err="1"/>
              <a:t>післязавтра</a:t>
            </a:r>
            <a:r>
              <a:rPr lang="ru-RU" sz="2800" dirty="0"/>
              <a:t>?</a:t>
            </a:r>
            <a:endParaRPr lang="ru-UA" sz="2800" dirty="0"/>
          </a:p>
        </p:txBody>
      </p:sp>
      <p:pic>
        <p:nvPicPr>
          <p:cNvPr id="69" name="Рисунок 68" descr="Изображение выглядит как графическая вставка, Мультфильм, иллюстрация, Анимация&#10;&#10;Автоматически созданное описание">
            <a:extLst>
              <a:ext uri="{FF2B5EF4-FFF2-40B4-BE49-F238E27FC236}">
                <a16:creationId xmlns:a16="http://schemas.microsoft.com/office/drawing/2014/main" id="{75E09AD8-AFE6-66CE-0A86-24CEA21E4836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55187" y="3310931"/>
            <a:ext cx="762000" cy="762000"/>
          </a:xfrm>
          <a:prstGeom prst="rect">
            <a:avLst/>
          </a:prstGeom>
        </p:spPr>
      </p:pic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B182E0D3-2311-431C-CEA1-20A646C889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5970797" y="254587"/>
            <a:ext cx="4090101" cy="41401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9" name="Picture 248" descr="image.png"/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9452" y="3301689"/>
            <a:ext cx="3124200" cy="2809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2572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4" fill="hold">
                      <p:stCondLst>
                        <p:cond delay="indefinite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0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0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5" fill="hold">
                      <p:stCondLst>
                        <p:cond delay="indefinite"/>
                      </p:stCondLst>
                      <p:childTnLst>
                        <p:par>
                          <p:cTn id="146" fill="hold">
                            <p:stCondLst>
                              <p:cond delay="0"/>
                            </p:stCondLst>
                            <p:childTnLst>
                              <p:par>
                                <p:cTn id="14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9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4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5" fill="hold">
                      <p:stCondLst>
                        <p:cond delay="indefinite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3" fill="hold">
                      <p:stCondLst>
                        <p:cond delay="indefinite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7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2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9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1" fill="hold">
                      <p:stCondLst>
                        <p:cond delay="indefinite"/>
                      </p:stCondLst>
                      <p:childTnLst>
                        <p:par>
                          <p:cTn id="182" fill="hold">
                            <p:stCondLst>
                              <p:cond delay="0"/>
                            </p:stCondLst>
                            <p:childTnLst>
                              <p:par>
                                <p:cTn id="18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5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6" fill="hold">
                      <p:stCondLst>
                        <p:cond delay="indefinite"/>
                      </p:stCondLst>
                      <p:childTnLst>
                        <p:par>
                          <p:cTn id="187" fill="hold">
                            <p:stCondLst>
                              <p:cond delay="0"/>
                            </p:stCondLst>
                            <p:childTnLst>
                              <p:par>
                                <p:cTn id="18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0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1" fill="hold">
                      <p:stCondLst>
                        <p:cond delay="indefinite"/>
                      </p:stCondLst>
                      <p:childTnLst>
                        <p:par>
                          <p:cTn id="192" fill="hold">
                            <p:stCondLst>
                              <p:cond delay="0"/>
                            </p:stCondLst>
                            <p:childTnLst>
                              <p:par>
                                <p:cTn id="19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4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7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9" fill="hold">
                      <p:stCondLst>
                        <p:cond delay="indefinite"/>
                      </p:stCondLst>
                      <p:childTnLst>
                        <p:par>
                          <p:cTn id="200" fill="hold">
                            <p:stCondLst>
                              <p:cond delay="0"/>
                            </p:stCondLst>
                            <p:childTnLst>
                              <p:par>
                                <p:cTn id="20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3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4" fill="hold">
                      <p:stCondLst>
                        <p:cond delay="indefinite"/>
                      </p:stCondLst>
                      <p:childTnLst>
                        <p:par>
                          <p:cTn id="205" fill="hold">
                            <p:stCondLst>
                              <p:cond delay="0"/>
                            </p:stCondLst>
                            <p:childTnLst>
                              <p:par>
                                <p:cTn id="20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8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9" fill="hold">
                      <p:stCondLst>
                        <p:cond delay="indefinite"/>
                      </p:stCondLst>
                      <p:childTnLst>
                        <p:par>
                          <p:cTn id="210" fill="hold">
                            <p:stCondLst>
                              <p:cond delay="0"/>
                            </p:stCondLst>
                            <p:childTnLst>
                              <p:par>
                                <p:cTn id="21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2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5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7" fill="hold">
                      <p:stCondLst>
                        <p:cond delay="indefinite"/>
                      </p:stCondLst>
                      <p:childTnLst>
                        <p:par>
                          <p:cTn id="218" fill="hold">
                            <p:stCondLst>
                              <p:cond delay="0"/>
                            </p:stCondLst>
                            <p:childTnLst>
                              <p:par>
                                <p:cTn id="21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2" fill="hold">
                      <p:stCondLst>
                        <p:cond delay="indefinite"/>
                      </p:stCondLst>
                      <p:childTnLst>
                        <p:par>
                          <p:cTn id="223" fill="hold">
                            <p:stCondLst>
                              <p:cond delay="0"/>
                            </p:stCondLst>
                            <p:childTnLst>
                              <p:par>
                                <p:cTn id="2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6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7" fill="hold">
                      <p:stCondLst>
                        <p:cond delay="indefinite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0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35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6" fill="hold">
                      <p:stCondLst>
                        <p:cond delay="0"/>
                      </p:stCondLst>
                      <p:childTnLst>
                        <p:par>
                          <p:cTn id="237" fill="hold">
                            <p:stCondLst>
                              <p:cond delay="0"/>
                            </p:stCondLst>
                            <p:childTnLst>
                              <p:par>
                                <p:cTn id="23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4" fill="hold">
                      <p:stCondLst>
                        <p:cond delay="indefinite"/>
                      </p:stCondLst>
                      <p:childTnLst>
                        <p:par>
                          <p:cTn id="245" fill="hold">
                            <p:stCondLst>
                              <p:cond delay="0"/>
                            </p:stCondLst>
                            <p:childTnLst>
                              <p:par>
                                <p:cTn id="24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39" grpId="0"/>
      <p:bldP spid="39" grpId="1"/>
      <p:bldP spid="42" grpId="0"/>
      <p:bldP spid="42" grpId="1"/>
      <p:bldP spid="45" grpId="0"/>
      <p:bldP spid="45" grpId="1"/>
      <p:bldP spid="48" grpId="0"/>
      <p:bldP spid="48" grpId="1"/>
      <p:bldP spid="51" grpId="0"/>
      <p:bldP spid="51" grpId="1"/>
      <p:bldP spid="54" grpId="0"/>
      <p:bldP spid="54" grpId="1"/>
      <p:bldP spid="57" grpId="0"/>
      <p:bldP spid="57" grpId="1"/>
      <p:bldP spid="60" grpId="0"/>
      <p:bldP spid="60" grpId="1"/>
      <p:bldP spid="62" grpId="0"/>
      <p:bldP spid="62" grpId="1"/>
      <p:bldP spid="64" grpId="0"/>
      <p:bldP spid="64" grpId="1"/>
      <p:bldP spid="66" grpId="0"/>
      <p:bldP spid="66" grpId="1"/>
      <p:bldP spid="68" grpId="0"/>
      <p:bldP spid="68" grpId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Стандартная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4219984-76E4-435E-BCAE-490C9CADCB4A}"/>
</file>

<file path=customXml/itemProps2.xml><?xml version="1.0" encoding="utf-8"?>
<ds:datastoreItem xmlns:ds="http://schemas.openxmlformats.org/officeDocument/2006/customXml" ds:itemID="{7099F496-A6C0-4B9E-8C09-45D7B2D48B08}"/>
</file>

<file path=customXml/itemProps3.xml><?xml version="1.0" encoding="utf-8"?>
<ds:datastoreItem xmlns:ds="http://schemas.openxmlformats.org/officeDocument/2006/customXml" ds:itemID="{AE051D50-CFDE-44CE-87E0-E21CE4AD5AE4}"/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104</Words>
  <Application>Microsoft Office PowerPoint</Application>
  <PresentationFormat>Широкий екран</PresentationFormat>
  <Paragraphs>20</Paragraphs>
  <Slides>1</Slides>
  <Notes>0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</vt:i4>
      </vt:variant>
    </vt:vector>
  </HeadingPairs>
  <TitlesOfParts>
    <vt:vector size="5" baseType="lpstr">
      <vt:lpstr>Aptos</vt:lpstr>
      <vt:lpstr>Aptos Display</vt:lpstr>
      <vt:lpstr>Arial</vt:lpstr>
      <vt:lpstr>Тема Office</vt:lpstr>
      <vt:lpstr>Презентація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Администратор</dc:creator>
  <cp:lastModifiedBy>Nattaly.kostyuk84@gmail.com</cp:lastModifiedBy>
  <cp:revision>3</cp:revision>
  <dcterms:created xsi:type="dcterms:W3CDTF">2025-01-20T15:10:39Z</dcterms:created>
  <dcterms:modified xsi:type="dcterms:W3CDTF">2025-02-01T14:21:52Z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