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0" y="4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0FA11E28-05EC-4BCA-B471-04EDE608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53090" y="2515686"/>
            <a:ext cx="38671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2024-08-18T20:03:28Z</dcterms:created>
  <dcterms:modified xsi:type="dcterms:W3CDTF">2024-08-19T09:37:05Z</dcterms:modified>
</cp:coreProperties>
</file>