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9965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27122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244280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61437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965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122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244280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61437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9965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127122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244280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361437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497189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14346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315044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848661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497189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14346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315044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48661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497189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614346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315044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48661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127122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ЛІВА РУКА</a:t>
            </a: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614346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ПРАВА РУКА</a:t>
            </a:r>
          </a:p>
        </p:txBody>
      </p:sp>
      <p:pic>
        <p:nvPicPr>
          <p:cNvPr id="36" name="Рисунок 35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05" y="2588418"/>
            <a:ext cx="1142720" cy="37455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42" y="3726263"/>
            <a:ext cx="1251945" cy="513025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77" y="3344104"/>
            <a:ext cx="1171575" cy="117157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77" y="982262"/>
            <a:ext cx="1195064" cy="119506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55" y="986500"/>
            <a:ext cx="1171575" cy="117157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22" y="3395692"/>
            <a:ext cx="1077991" cy="107799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44" y="2199501"/>
            <a:ext cx="1088209" cy="108820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03" y="2168925"/>
            <a:ext cx="1204651" cy="120465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" y="1014016"/>
            <a:ext cx="1105693" cy="110569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23261" y="2333076"/>
            <a:ext cx="1324360" cy="904558"/>
            <a:chOff x="-85926" y="2268104"/>
            <a:chExt cx="2062631" cy="1408808"/>
          </a:xfrm>
        </p:grpSpPr>
        <p:pic>
          <p:nvPicPr>
            <p:cNvPr id="44" name="Рисунок 43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43" y="2203752"/>
            <a:ext cx="1171575" cy="1171575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38" y="1048045"/>
            <a:ext cx="1077991" cy="107799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77" y="2173718"/>
            <a:ext cx="1195064" cy="119506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15" y="3745012"/>
            <a:ext cx="1142720" cy="37455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89" y="3327565"/>
            <a:ext cx="1204651" cy="120465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8" y="964669"/>
            <a:ext cx="1171575" cy="117157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01" y="2219620"/>
            <a:ext cx="1088209" cy="1088209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9" y="3365871"/>
            <a:ext cx="1105693" cy="1105693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7246036" y="1134381"/>
            <a:ext cx="1324360" cy="904558"/>
            <a:chOff x="-85926" y="2268104"/>
            <a:chExt cx="2062631" cy="1408808"/>
          </a:xfrm>
        </p:grpSpPr>
        <p:pic>
          <p:nvPicPr>
            <p:cNvPr id="71" name="Рисунок 70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74" name="Рисунок 73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5827"/>
            <a:ext cx="1251945" cy="513025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39" y="1030135"/>
            <a:ext cx="1114145" cy="111414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58" y="3352939"/>
            <a:ext cx="1114145" cy="111414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D47B9D6-55C3-88BB-7095-FE1F852A263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9" y="1014907"/>
            <a:ext cx="1154018" cy="115401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2B57D4BE-E130-DA99-9A0C-8A6F44F6139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" y="3385824"/>
            <a:ext cx="1154018" cy="1154018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46920" y="3529965"/>
            <a:ext cx="2524125" cy="208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2024-05-06T12:34:00Z</dcterms:created>
  <dcterms:modified xsi:type="dcterms:W3CDTF">2024-11-06T14:05:02Z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E2A661FD6CD94F719CC5207AE87DC937_12</vt:lpwstr>
  </property>
  <property fmtid="{D5CDD505-2E9C-101B-9397-08002B2CF9AE}" pid="3" name="KSOProductBuildVer">
    <vt:lpwstr>1033-12.2.0.17119</vt:lpwstr>
  </property>
</Properties>
</file>