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163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ED9D7-4E96-4D96-9C7C-583A129B6571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23100-2E0C-48A9-8227-4879076207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ED9D7-4E96-4D96-9C7C-583A129B6571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23100-2E0C-48A9-8227-4879076207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ED9D7-4E96-4D96-9C7C-583A129B6571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23100-2E0C-48A9-8227-4879076207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ED9D7-4E96-4D96-9C7C-583A129B6571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23100-2E0C-48A9-8227-4879076207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ED9D7-4E96-4D96-9C7C-583A129B6571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23100-2E0C-48A9-8227-4879076207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ED9D7-4E96-4D96-9C7C-583A129B6571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23100-2E0C-48A9-8227-4879076207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ED9D7-4E96-4D96-9C7C-583A129B6571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23100-2E0C-48A9-8227-4879076207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ED9D7-4E96-4D96-9C7C-583A129B6571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23100-2E0C-48A9-8227-4879076207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ED9D7-4E96-4D96-9C7C-583A129B6571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23100-2E0C-48A9-8227-4879076207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ED9D7-4E96-4D96-9C7C-583A129B6571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23100-2E0C-48A9-8227-4879076207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ED9D7-4E96-4D96-9C7C-583A129B6571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23100-2E0C-48A9-8227-4879076207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EED9D7-4E96-4D96-9C7C-583A129B6571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23100-2E0C-48A9-8227-48790762073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microsoft.com/office/2007/relationships/hdphoto" Target="../media/hdphoto1.wdp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Relationship Id="rId23" Type="http://schemas.openxmlformats.org/officeDocument/2006/relationships/image" Target="../media/image20.png"/><Relationship Id="rId24" Type="http://schemas.openxmlformats.org/officeDocument/2006/relationships/image" Target="../media/image21.png"/><Relationship Id="rId25" Type="http://schemas.openxmlformats.org/officeDocument/2006/relationships/image" Target="../media/image22.png"/><Relationship Id="rId26" Type="http://schemas.openxmlformats.org/officeDocument/2006/relationships/image" Target="../media/image23.png"/><Relationship Id="rId27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ваза, цветочный горшок, мебель, дизайн интерьера&#10;&#10;Автоматически созданное описание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7" name="Группа 6"/>
          <p:cNvGrpSpPr/>
          <p:nvPr/>
        </p:nvGrpSpPr>
        <p:grpSpPr>
          <a:xfrm>
            <a:off x="225837" y="828675"/>
            <a:ext cx="8606601" cy="4803359"/>
            <a:chOff x="3749244" y="829951"/>
            <a:chExt cx="8144004" cy="4545183"/>
          </a:xfrm>
        </p:grpSpPr>
        <p:pic>
          <p:nvPicPr>
            <p:cNvPr id="8" name="Picture 2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1"/>
            <a:stretch>
              <a:fillRect/>
            </a:stretch>
          </p:blipFill>
          <p:spPr bwMode="auto">
            <a:xfrm rot="16200000">
              <a:off x="5548654" y="-969459"/>
              <a:ext cx="4545183" cy="81440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04031" y="1686726"/>
              <a:ext cx="729309" cy="6932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Прямоугольник: скругленные углы 9"/>
            <p:cNvSpPr/>
            <p:nvPr/>
          </p:nvSpPr>
          <p:spPr>
            <a:xfrm>
              <a:off x="9104735" y="2537152"/>
              <a:ext cx="1828605" cy="457390"/>
            </a:xfrm>
            <a:prstGeom prst="round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: скругленные углы 10"/>
            <p:cNvSpPr/>
            <p:nvPr/>
          </p:nvSpPr>
          <p:spPr>
            <a:xfrm>
              <a:off x="9994900" y="3107280"/>
              <a:ext cx="938440" cy="45739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" name="Picture 26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23090" y="4450845"/>
              <a:ext cx="978572" cy="6480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3" name="Рисунок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38130" y="2629133"/>
            <a:ext cx="2015603" cy="62865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67133" y="3112355"/>
            <a:ext cx="1498274" cy="628650"/>
          </a:xfrm>
          <a:prstGeom prst="rect">
            <a:avLst/>
          </a:prstGeom>
        </p:spPr>
      </p:pic>
      <p:grpSp>
        <p:nvGrpSpPr>
          <p:cNvPr id="59" name="Группа 58"/>
          <p:cNvGrpSpPr/>
          <p:nvPr/>
        </p:nvGrpSpPr>
        <p:grpSpPr>
          <a:xfrm>
            <a:off x="2392560" y="1332026"/>
            <a:ext cx="3815391" cy="4111432"/>
            <a:chOff x="2392560" y="1332026"/>
            <a:chExt cx="3815391" cy="4111432"/>
          </a:xfrm>
        </p:grpSpPr>
        <p:pic>
          <p:nvPicPr>
            <p:cNvPr id="20" name="Рисунок 19" descr="Изображение выглядит как апельсин, хэллоуин, тыква&#10;&#10;Автоматически созданное описание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58702" y="2684490"/>
              <a:ext cx="2000417" cy="2000417"/>
            </a:xfrm>
            <a:prstGeom prst="rect">
              <a:avLst/>
            </a:prstGeom>
          </p:spPr>
        </p:pic>
        <p:sp>
          <p:nvSpPr>
            <p:cNvPr id="58" name="Прямоугольник 57"/>
            <p:cNvSpPr/>
            <p:nvPr/>
          </p:nvSpPr>
          <p:spPr>
            <a:xfrm>
              <a:off x="2392560" y="1332026"/>
              <a:ext cx="3815391" cy="4111432"/>
            </a:xfrm>
            <a:prstGeom prst="rect">
              <a:avLst/>
            </a:prstGeom>
            <a:blipFill dpi="0" rotWithShape="1">
              <a:blip r:embed="rId9">
                <a:alphaModFix amt="48000"/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2" name="Группа 61"/>
          <p:cNvGrpSpPr/>
          <p:nvPr/>
        </p:nvGrpSpPr>
        <p:grpSpPr>
          <a:xfrm>
            <a:off x="2287145" y="1285722"/>
            <a:ext cx="4067077" cy="4382647"/>
            <a:chOff x="-750021" y="1459705"/>
            <a:chExt cx="4067077" cy="4382647"/>
          </a:xfrm>
        </p:grpSpPr>
        <p:pic>
          <p:nvPicPr>
            <p:cNvPr id="19" name="Рисунок 18" descr="Изображение выглядит как спасательный жилет&#10;&#10;Автоматически созданное описание со средним доверительным уровнем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443" y="2982436"/>
              <a:ext cx="2287305" cy="2287305"/>
            </a:xfrm>
            <a:prstGeom prst="rect">
              <a:avLst/>
            </a:prstGeom>
          </p:spPr>
        </p:pic>
        <p:sp>
          <p:nvSpPr>
            <p:cNvPr id="60" name="Прямоугольник 59"/>
            <p:cNvSpPr/>
            <p:nvPr/>
          </p:nvSpPr>
          <p:spPr>
            <a:xfrm>
              <a:off x="-750021" y="1459705"/>
              <a:ext cx="4067077" cy="4382647"/>
            </a:xfrm>
            <a:prstGeom prst="rect">
              <a:avLst/>
            </a:prstGeom>
            <a:blipFill dpi="0" rotWithShape="1">
              <a:blip r:embed="rId9">
                <a:alphaModFix amt="48000"/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4" name="Группа 63"/>
          <p:cNvGrpSpPr/>
          <p:nvPr/>
        </p:nvGrpSpPr>
        <p:grpSpPr>
          <a:xfrm>
            <a:off x="2289039" y="1332026"/>
            <a:ext cx="4067077" cy="4382647"/>
            <a:chOff x="-5138364" y="615042"/>
            <a:chExt cx="4067077" cy="4382647"/>
          </a:xfrm>
        </p:grpSpPr>
        <p:pic>
          <p:nvPicPr>
            <p:cNvPr id="24" name="Рисунок 23" descr="Изображение выглядит как оружие, нож, Оружие ближнего боя, Лезвие&#10;&#10;Автоматически созданное описание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210367" y="2077691"/>
              <a:ext cx="2105342" cy="2105342"/>
            </a:xfrm>
            <a:prstGeom prst="rect">
              <a:avLst/>
            </a:prstGeom>
          </p:spPr>
        </p:pic>
        <p:sp>
          <p:nvSpPr>
            <p:cNvPr id="63" name="Прямоугольник 62"/>
            <p:cNvSpPr/>
            <p:nvPr/>
          </p:nvSpPr>
          <p:spPr>
            <a:xfrm>
              <a:off x="-5138364" y="615042"/>
              <a:ext cx="4067077" cy="4382647"/>
            </a:xfrm>
            <a:prstGeom prst="rect">
              <a:avLst/>
            </a:prstGeom>
            <a:blipFill dpi="0" rotWithShape="1">
              <a:blip r:embed="rId9">
                <a:alphaModFix amt="48000"/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6" name="Группа 65"/>
          <p:cNvGrpSpPr/>
          <p:nvPr/>
        </p:nvGrpSpPr>
        <p:grpSpPr>
          <a:xfrm>
            <a:off x="2282870" y="1275805"/>
            <a:ext cx="4067077" cy="4382647"/>
            <a:chOff x="-4409644" y="683210"/>
            <a:chExt cx="4067077" cy="4382647"/>
          </a:xfrm>
        </p:grpSpPr>
        <p:pic>
          <p:nvPicPr>
            <p:cNvPr id="23" name="Рисунок 22" descr="Изображение выглядит как пружина, спиральная пружина, природа, металлоизделия&#10;&#10;Автоматически созданное описание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717035" y="2219900"/>
              <a:ext cx="2530991" cy="2530991"/>
            </a:xfrm>
            <a:prstGeom prst="rect">
              <a:avLst/>
            </a:prstGeom>
          </p:spPr>
        </p:pic>
        <p:sp>
          <p:nvSpPr>
            <p:cNvPr id="65" name="Прямоугольник 64"/>
            <p:cNvSpPr/>
            <p:nvPr/>
          </p:nvSpPr>
          <p:spPr>
            <a:xfrm>
              <a:off x="-4409644" y="683210"/>
              <a:ext cx="4067077" cy="4382647"/>
            </a:xfrm>
            <a:prstGeom prst="rect">
              <a:avLst/>
            </a:prstGeom>
            <a:blipFill dpi="0" rotWithShape="1">
              <a:blip r:embed="rId9">
                <a:alphaModFix amt="48000"/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8" name="Группа 67"/>
          <p:cNvGrpSpPr/>
          <p:nvPr/>
        </p:nvGrpSpPr>
        <p:grpSpPr>
          <a:xfrm>
            <a:off x="2310846" y="1285243"/>
            <a:ext cx="4067077" cy="4382647"/>
            <a:chOff x="-3354981" y="953915"/>
            <a:chExt cx="4067077" cy="4382647"/>
          </a:xfrm>
        </p:grpSpPr>
        <p:pic>
          <p:nvPicPr>
            <p:cNvPr id="21" name="Рисунок 20" descr="Изображение выглядит как дизайн&#10;&#10;Автоматически созданное описание с низким доверительным уровнем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434405" y="2610043"/>
              <a:ext cx="2168106" cy="2168106"/>
            </a:xfrm>
            <a:prstGeom prst="rect">
              <a:avLst/>
            </a:prstGeom>
          </p:spPr>
        </p:pic>
        <p:sp>
          <p:nvSpPr>
            <p:cNvPr id="67" name="Прямоугольник 66"/>
            <p:cNvSpPr/>
            <p:nvPr/>
          </p:nvSpPr>
          <p:spPr>
            <a:xfrm>
              <a:off x="-3354981" y="953915"/>
              <a:ext cx="4067077" cy="4382647"/>
            </a:xfrm>
            <a:prstGeom prst="rect">
              <a:avLst/>
            </a:prstGeom>
            <a:blipFill dpi="0" rotWithShape="1">
              <a:blip r:embed="rId9">
                <a:alphaModFix amt="48000"/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3" name="Группа 52">
            <a:extLst>
              <a:ext uri="{FF2B5EF4-FFF2-40B4-BE49-F238E27FC236}">
                <a16:creationId xmlns:a16="http://schemas.microsoft.com/office/drawing/2014/main" id="{F21D42A7-8D6A-CA18-FEF3-1212B370E206}"/>
              </a:ext>
            </a:extLst>
          </p:cNvPr>
          <p:cNvGrpSpPr/>
          <p:nvPr/>
        </p:nvGrpSpPr>
        <p:grpSpPr>
          <a:xfrm>
            <a:off x="2304677" y="1258827"/>
            <a:ext cx="4067077" cy="4382647"/>
            <a:chOff x="4025416" y="7774450"/>
            <a:chExt cx="4067077" cy="4382647"/>
          </a:xfrm>
        </p:grpSpPr>
        <p:pic>
          <p:nvPicPr>
            <p:cNvPr id="31" name="Рисунок 30" descr="Изображение выглядит как инжир, фрукт, еда&#10;&#10;Автоматически созданное описание">
              <a:extLst>
                <a:ext uri="{FF2B5EF4-FFF2-40B4-BE49-F238E27FC236}">
                  <a16:creationId xmlns:a16="http://schemas.microsoft.com/office/drawing/2014/main" id="{E9BF4AAB-B2BB-54DE-FDE2-BCE0B108B486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0927" y="8870542"/>
              <a:ext cx="2816056" cy="2816056"/>
            </a:xfrm>
            <a:prstGeom prst="rect">
              <a:avLst/>
            </a:prstGeom>
          </p:spPr>
        </p:pic>
        <p:sp>
          <p:nvSpPr>
            <p:cNvPr id="50" name="Прямоугольник 49">
              <a:extLst>
                <a:ext uri="{FF2B5EF4-FFF2-40B4-BE49-F238E27FC236}">
                  <a16:creationId xmlns:a16="http://schemas.microsoft.com/office/drawing/2014/main" id="{758F4E05-0C01-2247-1C00-96387F45205D}"/>
                </a:ext>
              </a:extLst>
            </p:cNvPr>
            <p:cNvSpPr/>
            <p:nvPr/>
          </p:nvSpPr>
          <p:spPr>
            <a:xfrm>
              <a:off x="4025416" y="7774450"/>
              <a:ext cx="4067077" cy="4382647"/>
            </a:xfrm>
            <a:prstGeom prst="rect">
              <a:avLst/>
            </a:prstGeom>
            <a:blipFill dpi="0" rotWithShape="1">
              <a:blip r:embed="rId9">
                <a:alphaModFix amt="48000"/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D2D12904-5AE7-7EA3-E92A-9A318476A7AF}"/>
              </a:ext>
            </a:extLst>
          </p:cNvPr>
          <p:cNvGrpSpPr/>
          <p:nvPr/>
        </p:nvGrpSpPr>
        <p:grpSpPr>
          <a:xfrm>
            <a:off x="2320652" y="1285368"/>
            <a:ext cx="4067077" cy="4382647"/>
            <a:chOff x="670163" y="6470309"/>
            <a:chExt cx="4067077" cy="4382647"/>
          </a:xfrm>
        </p:grpSpPr>
        <p:pic>
          <p:nvPicPr>
            <p:cNvPr id="47" name="Рисунок 46" descr="Изображение выглядит как фрукт, еда, Натуральные продукты, виноград&#10;&#10;Автоматически созданное описание">
              <a:extLst>
                <a:ext uri="{FF2B5EF4-FFF2-40B4-BE49-F238E27FC236}">
                  <a16:creationId xmlns:a16="http://schemas.microsoft.com/office/drawing/2014/main" id="{3ED2A790-B6F8-54FC-E354-66E3BA7CBAE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4187" y="7913574"/>
              <a:ext cx="2479030" cy="2479030"/>
            </a:xfrm>
            <a:prstGeom prst="rect">
              <a:avLst/>
            </a:prstGeom>
          </p:spPr>
        </p:pic>
        <p:sp>
          <p:nvSpPr>
            <p:cNvPr id="56" name="Прямоугольник 55">
              <a:extLst>
                <a:ext uri="{FF2B5EF4-FFF2-40B4-BE49-F238E27FC236}">
                  <a16:creationId xmlns:a16="http://schemas.microsoft.com/office/drawing/2014/main" id="{FC32B59C-A4F0-61AB-451E-E99CD93728F5}"/>
                </a:ext>
              </a:extLst>
            </p:cNvPr>
            <p:cNvSpPr/>
            <p:nvPr/>
          </p:nvSpPr>
          <p:spPr>
            <a:xfrm>
              <a:off x="670163" y="6470309"/>
              <a:ext cx="4067077" cy="4382647"/>
            </a:xfrm>
            <a:prstGeom prst="rect">
              <a:avLst/>
            </a:prstGeom>
            <a:blipFill dpi="0" rotWithShape="1">
              <a:blip r:embed="rId9">
                <a:alphaModFix amt="48000"/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4" name="Группа 73"/>
          <p:cNvGrpSpPr/>
          <p:nvPr/>
        </p:nvGrpSpPr>
        <p:grpSpPr>
          <a:xfrm>
            <a:off x="2321863" y="1275805"/>
            <a:ext cx="4067077" cy="4382647"/>
            <a:chOff x="-2802914" y="-77530"/>
            <a:chExt cx="4067077" cy="4382647"/>
          </a:xfrm>
        </p:grpSpPr>
        <p:pic>
          <p:nvPicPr>
            <p:cNvPr id="32" name="Рисунок 31" descr="Изображение выглядит как шина, колесо, транспортное средство, Наземный транспорт&#10;&#10;Автоматически созданное описание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941392" y="1470030"/>
              <a:ext cx="2318206" cy="2318206"/>
            </a:xfrm>
            <a:prstGeom prst="rect">
              <a:avLst/>
            </a:prstGeom>
          </p:spPr>
        </p:pic>
        <p:sp>
          <p:nvSpPr>
            <p:cNvPr id="73" name="Прямоугольник 72"/>
            <p:cNvSpPr/>
            <p:nvPr/>
          </p:nvSpPr>
          <p:spPr>
            <a:xfrm>
              <a:off x="-2802914" y="-77530"/>
              <a:ext cx="4067077" cy="4382647"/>
            </a:xfrm>
            <a:prstGeom prst="rect">
              <a:avLst/>
            </a:prstGeom>
            <a:blipFill dpi="0" rotWithShape="1">
              <a:blip r:embed="rId9">
                <a:alphaModFix amt="48000"/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6" name="Группа 75"/>
          <p:cNvGrpSpPr/>
          <p:nvPr/>
        </p:nvGrpSpPr>
        <p:grpSpPr>
          <a:xfrm>
            <a:off x="2311451" y="1308395"/>
            <a:ext cx="4067077" cy="4382647"/>
            <a:chOff x="-4480259" y="1332025"/>
            <a:chExt cx="4067077" cy="4382647"/>
          </a:xfrm>
        </p:grpSpPr>
        <p:pic>
          <p:nvPicPr>
            <p:cNvPr id="29" name="Рисунок 28" descr="Изображение выглядит как одежда, верхняя одежда, пальто, мода&#10;&#10;Автоматически созданное описание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640866" y="2826813"/>
              <a:ext cx="2268945" cy="2268945"/>
            </a:xfrm>
            <a:prstGeom prst="rect">
              <a:avLst/>
            </a:prstGeom>
          </p:spPr>
        </p:pic>
        <p:sp>
          <p:nvSpPr>
            <p:cNvPr id="75" name="Прямоугольник 74"/>
            <p:cNvSpPr/>
            <p:nvPr/>
          </p:nvSpPr>
          <p:spPr>
            <a:xfrm>
              <a:off x="-4480259" y="1332025"/>
              <a:ext cx="4067077" cy="4382647"/>
            </a:xfrm>
            <a:prstGeom prst="rect">
              <a:avLst/>
            </a:prstGeom>
            <a:blipFill dpi="0" rotWithShape="1">
              <a:blip r:embed="rId9">
                <a:alphaModFix amt="48000"/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8" name="Группа 77"/>
          <p:cNvGrpSpPr/>
          <p:nvPr/>
        </p:nvGrpSpPr>
        <p:grpSpPr>
          <a:xfrm>
            <a:off x="2293003" y="1252039"/>
            <a:ext cx="4067077" cy="4382647"/>
            <a:chOff x="-3715248" y="1252590"/>
            <a:chExt cx="4067077" cy="4382647"/>
          </a:xfrm>
        </p:grpSpPr>
        <p:pic>
          <p:nvPicPr>
            <p:cNvPr id="38" name="Рисунок 37" descr="Изображение выглядит как ножницы, инструмент&#10;&#10;Автоматически созданное описание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850820" y="2871134"/>
              <a:ext cx="2167847" cy="2247566"/>
            </a:xfrm>
            <a:prstGeom prst="rect">
              <a:avLst/>
            </a:prstGeom>
          </p:spPr>
        </p:pic>
        <p:sp>
          <p:nvSpPr>
            <p:cNvPr id="77" name="Прямоугольник 76"/>
            <p:cNvSpPr/>
            <p:nvPr/>
          </p:nvSpPr>
          <p:spPr>
            <a:xfrm>
              <a:off x="-3715248" y="1252590"/>
              <a:ext cx="4067077" cy="4382647"/>
            </a:xfrm>
            <a:prstGeom prst="rect">
              <a:avLst/>
            </a:prstGeom>
            <a:blipFill dpi="0" rotWithShape="1">
              <a:blip r:embed="rId9">
                <a:alphaModFix amt="48000"/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9" name="Группа 88">
            <a:extLst>
              <a:ext uri="{FF2B5EF4-FFF2-40B4-BE49-F238E27FC236}">
                <a16:creationId xmlns:a16="http://schemas.microsoft.com/office/drawing/2014/main" id="{8DC407AC-3836-B56A-F66B-B371FCF8B4C9}"/>
              </a:ext>
            </a:extLst>
          </p:cNvPr>
          <p:cNvGrpSpPr/>
          <p:nvPr/>
        </p:nvGrpSpPr>
        <p:grpSpPr>
          <a:xfrm>
            <a:off x="2303887" y="1256177"/>
            <a:ext cx="4067077" cy="4382647"/>
            <a:chOff x="4300255" y="7034807"/>
            <a:chExt cx="4067077" cy="4382647"/>
          </a:xfrm>
        </p:grpSpPr>
        <p:pic>
          <p:nvPicPr>
            <p:cNvPr id="45" name="Рисунок 44" descr="Изображение выглядит как фрукт, еда, Сладость, десерт&#10;&#10;Автоматически созданное описание">
              <a:extLst>
                <a:ext uri="{FF2B5EF4-FFF2-40B4-BE49-F238E27FC236}">
                  <a16:creationId xmlns:a16="http://schemas.microsoft.com/office/drawing/2014/main" id="{F815D195-794C-C0FA-562F-5BE47D379BAC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9120" y="8787701"/>
              <a:ext cx="2235698" cy="2235698"/>
            </a:xfrm>
            <a:prstGeom prst="rect">
              <a:avLst/>
            </a:prstGeom>
          </p:spPr>
        </p:pic>
        <p:sp>
          <p:nvSpPr>
            <p:cNvPr id="88" name="Прямоугольник 87">
              <a:extLst>
                <a:ext uri="{FF2B5EF4-FFF2-40B4-BE49-F238E27FC236}">
                  <a16:creationId xmlns:a16="http://schemas.microsoft.com/office/drawing/2014/main" id="{1A24C7EB-8561-234F-38DE-2F1333134CBB}"/>
                </a:ext>
              </a:extLst>
            </p:cNvPr>
            <p:cNvSpPr/>
            <p:nvPr/>
          </p:nvSpPr>
          <p:spPr>
            <a:xfrm>
              <a:off x="4300255" y="7034807"/>
              <a:ext cx="4067077" cy="4382647"/>
            </a:xfrm>
            <a:prstGeom prst="rect">
              <a:avLst/>
            </a:prstGeom>
            <a:blipFill dpi="0" rotWithShape="1">
              <a:blip r:embed="rId9">
                <a:alphaModFix amt="48000"/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2" name="Группа 41"/>
          <p:cNvGrpSpPr/>
          <p:nvPr/>
        </p:nvGrpSpPr>
        <p:grpSpPr>
          <a:xfrm>
            <a:off x="2271438" y="1268937"/>
            <a:ext cx="4165503" cy="4488709"/>
            <a:chOff x="6462601" y="3651535"/>
            <a:chExt cx="3544430" cy="3819447"/>
          </a:xfrm>
        </p:grpSpPr>
        <p:pic>
          <p:nvPicPr>
            <p:cNvPr id="40" name="Рисунок 39" descr="Изображение выглядит как баклажан, фиолетовый, искусство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87522">
              <a:off x="7120092" y="4866709"/>
              <a:ext cx="2096319" cy="2144739"/>
            </a:xfrm>
            <a:prstGeom prst="rect">
              <a:avLst/>
            </a:prstGeom>
          </p:spPr>
        </p:pic>
        <p:sp>
          <p:nvSpPr>
            <p:cNvPr id="41" name="Прямоугольник 40"/>
            <p:cNvSpPr/>
            <p:nvPr/>
          </p:nvSpPr>
          <p:spPr>
            <a:xfrm>
              <a:off x="6462601" y="3651535"/>
              <a:ext cx="3544430" cy="3819447"/>
            </a:xfrm>
            <a:prstGeom prst="rect">
              <a:avLst/>
            </a:prstGeom>
            <a:blipFill dpi="0" rotWithShape="1">
              <a:blip r:embed="rId9">
                <a:alphaModFix amt="48000"/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2" name="Группа 81"/>
          <p:cNvGrpSpPr/>
          <p:nvPr/>
        </p:nvGrpSpPr>
        <p:grpSpPr>
          <a:xfrm>
            <a:off x="2323074" y="1271587"/>
            <a:ext cx="4067077" cy="4382647"/>
            <a:chOff x="4019905" y="6700431"/>
            <a:chExt cx="4067077" cy="4382647"/>
          </a:xfrm>
        </p:grpSpPr>
        <p:pic>
          <p:nvPicPr>
            <p:cNvPr id="44" name="Рисунок 43" descr="Изображение выглядит как катание на сноуборде, искусство, дизайн&#10;&#10;Автоматически созданное описание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44997">
              <a:off x="4664044" y="7989900"/>
              <a:ext cx="2658088" cy="2658088"/>
            </a:xfrm>
            <a:prstGeom prst="rect">
              <a:avLst/>
            </a:prstGeom>
          </p:spPr>
        </p:pic>
        <p:sp>
          <p:nvSpPr>
            <p:cNvPr id="81" name="Прямоугольник 80"/>
            <p:cNvSpPr/>
            <p:nvPr/>
          </p:nvSpPr>
          <p:spPr>
            <a:xfrm>
              <a:off x="4019905" y="6700431"/>
              <a:ext cx="4067077" cy="4382647"/>
            </a:xfrm>
            <a:prstGeom prst="rect">
              <a:avLst/>
            </a:prstGeom>
            <a:blipFill dpi="0" rotWithShape="1">
              <a:blip r:embed="rId9">
                <a:alphaModFix amt="48000"/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5" name="Группа 84"/>
          <p:cNvGrpSpPr/>
          <p:nvPr/>
        </p:nvGrpSpPr>
        <p:grpSpPr>
          <a:xfrm>
            <a:off x="2299923" y="1268458"/>
            <a:ext cx="4067077" cy="4382647"/>
            <a:chOff x="11744942" y="2781377"/>
            <a:chExt cx="4067077" cy="4382647"/>
          </a:xfrm>
        </p:grpSpPr>
        <p:pic>
          <p:nvPicPr>
            <p:cNvPr id="37" name="Рисунок 36" descr="Изображение выглядит как текст, снимок экрана&#10;&#10;Автоматически созданное описание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17835" y="4070481"/>
              <a:ext cx="2759463" cy="2759463"/>
            </a:xfrm>
            <a:prstGeom prst="rect">
              <a:avLst/>
            </a:prstGeom>
          </p:spPr>
        </p:pic>
        <p:sp>
          <p:nvSpPr>
            <p:cNvPr id="84" name="Прямоугольник 83"/>
            <p:cNvSpPr/>
            <p:nvPr/>
          </p:nvSpPr>
          <p:spPr>
            <a:xfrm>
              <a:off x="11744942" y="2781377"/>
              <a:ext cx="4067077" cy="4382647"/>
            </a:xfrm>
            <a:prstGeom prst="rect">
              <a:avLst/>
            </a:prstGeom>
            <a:blipFill dpi="0" rotWithShape="1">
              <a:blip r:embed="rId9">
                <a:alphaModFix amt="48000"/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7" name="Группа 86"/>
          <p:cNvGrpSpPr/>
          <p:nvPr/>
        </p:nvGrpSpPr>
        <p:grpSpPr>
          <a:xfrm>
            <a:off x="2286834" y="1308395"/>
            <a:ext cx="4067077" cy="4382647"/>
            <a:chOff x="12755348" y="3857338"/>
            <a:chExt cx="4067077" cy="4382647"/>
          </a:xfrm>
        </p:grpSpPr>
        <p:pic>
          <p:nvPicPr>
            <p:cNvPr id="43" name="Рисунок 42" descr="Изображение выглядит как растение, Цветоножка, лепесток, орхидея&#10;&#10;Автоматически созданное описание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62816" y="5286520"/>
              <a:ext cx="2452140" cy="2452140"/>
            </a:xfrm>
            <a:prstGeom prst="rect">
              <a:avLst/>
            </a:prstGeom>
          </p:spPr>
        </p:pic>
        <p:sp>
          <p:nvSpPr>
            <p:cNvPr id="86" name="Прямоугольник 85"/>
            <p:cNvSpPr/>
            <p:nvPr/>
          </p:nvSpPr>
          <p:spPr>
            <a:xfrm>
              <a:off x="12755348" y="3857338"/>
              <a:ext cx="4067077" cy="4382647"/>
            </a:xfrm>
            <a:prstGeom prst="rect">
              <a:avLst/>
            </a:prstGeom>
            <a:blipFill dpi="0" rotWithShape="1">
              <a:blip r:embed="rId9">
                <a:alphaModFix amt="48000"/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3" name="Группа 92">
            <a:extLst>
              <a:ext uri="{FF2B5EF4-FFF2-40B4-BE49-F238E27FC236}">
                <a16:creationId xmlns:a16="http://schemas.microsoft.com/office/drawing/2014/main" id="{5A21696C-C232-D76F-F784-EC9C4993380B}"/>
              </a:ext>
            </a:extLst>
          </p:cNvPr>
          <p:cNvGrpSpPr/>
          <p:nvPr/>
        </p:nvGrpSpPr>
        <p:grpSpPr>
          <a:xfrm>
            <a:off x="2214130" y="1276975"/>
            <a:ext cx="4276833" cy="4387543"/>
            <a:chOff x="4898622" y="-4663879"/>
            <a:chExt cx="4276833" cy="4387543"/>
          </a:xfrm>
        </p:grpSpPr>
        <p:pic>
          <p:nvPicPr>
            <p:cNvPr id="36" name="Рисунок 35" descr="Изображение выглядит как бочка&#10;&#10;Автоматически созданное описание">
              <a:extLst>
                <a:ext uri="{FF2B5EF4-FFF2-40B4-BE49-F238E27FC236}">
                  <a16:creationId xmlns:a16="http://schemas.microsoft.com/office/drawing/2014/main" id="{B9F114D1-2750-7182-4142-376E2C805AF1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5224" y="-3285163"/>
              <a:ext cx="2823630" cy="2823630"/>
            </a:xfrm>
            <a:prstGeom prst="rect">
              <a:avLst/>
            </a:prstGeom>
          </p:spPr>
        </p:pic>
        <p:sp>
          <p:nvSpPr>
            <p:cNvPr id="92" name="Прямоугольник 91">
              <a:extLst>
                <a:ext uri="{FF2B5EF4-FFF2-40B4-BE49-F238E27FC236}">
                  <a16:creationId xmlns:a16="http://schemas.microsoft.com/office/drawing/2014/main" id="{99F1E702-93FA-A6FD-5457-B40733BF19A1}"/>
                </a:ext>
              </a:extLst>
            </p:cNvPr>
            <p:cNvSpPr/>
            <p:nvPr/>
          </p:nvSpPr>
          <p:spPr>
            <a:xfrm>
              <a:off x="4898622" y="-4663879"/>
              <a:ext cx="4276833" cy="4387543"/>
            </a:xfrm>
            <a:prstGeom prst="rect">
              <a:avLst/>
            </a:prstGeom>
            <a:blipFill dpi="0" rotWithShape="1">
              <a:blip r:embed="rId9">
                <a:alphaModFix amt="48000"/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33" name="Picture 132" descr="image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8812530" y="2740660"/>
            <a:ext cx="3295650" cy="3295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7</cp:revision>
  <dcterms:created xsi:type="dcterms:W3CDTF">2024-05-07T15:03:00Z</dcterms:created>
  <dcterms:modified xsi:type="dcterms:W3CDTF">2024-12-09T13:04:40Z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4F95AED0B67E423AAD41D83FBB780256_12</vt:lpwstr>
  </property>
  <property fmtid="{D5CDD505-2E9C-101B-9397-08002B2CF9AE}" pid="3" name="KSOProductBuildVer">
    <vt:lpwstr>1033-12.2.0.17119</vt:lpwstr>
  </property>
</Properties>
</file>