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75B8-72C4-4380-B515-085E29E57418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0A2CA-9CB4-4B08-B841-A9E1BAB9D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930" y="0"/>
            <a:ext cx="1207070" cy="112236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54382" y="731313"/>
            <a:ext cx="7331773" cy="490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еж 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1" y="826857"/>
            <a:ext cx="2153854" cy="2153854"/>
          </a:xfrm>
          <a:prstGeom prst="rect">
            <a:avLst/>
          </a:prstGeom>
        </p:spPr>
      </p:pic>
      <p:pic>
        <p:nvPicPr>
          <p:cNvPr id="9" name="чиж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33" y="907283"/>
            <a:ext cx="2073428" cy="2073428"/>
          </a:xfrm>
          <a:prstGeom prst="rect">
            <a:avLst/>
          </a:prstGeom>
        </p:spPr>
      </p:pic>
      <p:pic>
        <p:nvPicPr>
          <p:cNvPr id="10" name="нож 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24" y="862989"/>
            <a:ext cx="2157711" cy="2157711"/>
          </a:xfrm>
          <a:prstGeom prst="rect">
            <a:avLst/>
          </a:prstGeom>
        </p:spPr>
      </p:pic>
      <p:pic>
        <p:nvPicPr>
          <p:cNvPr id="11" name="гараж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2851503"/>
            <a:ext cx="2056224" cy="2056224"/>
          </a:xfrm>
          <a:prstGeom prst="rect">
            <a:avLst/>
          </a:prstGeom>
        </p:spPr>
      </p:pic>
      <p:pic>
        <p:nvPicPr>
          <p:cNvPr id="12" name="пляж 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28" y="2943118"/>
            <a:ext cx="1838374" cy="1838374"/>
          </a:xfrm>
          <a:prstGeom prst="rect">
            <a:avLst/>
          </a:prstGeom>
        </p:spPr>
      </p:pic>
      <p:pic>
        <p:nvPicPr>
          <p:cNvPr id="13" name="морж 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3" y="3106524"/>
            <a:ext cx="1846492" cy="1846492"/>
          </a:xfrm>
          <a:prstGeom prst="rect">
            <a:avLst/>
          </a:prstGeom>
        </p:spPr>
      </p:pic>
      <p:sp>
        <p:nvSpPr>
          <p:cNvPr id="15" name="ёж Прямоугольник 14"/>
          <p:cNvSpPr/>
          <p:nvPr/>
        </p:nvSpPr>
        <p:spPr>
          <a:xfrm>
            <a:off x="990220" y="899348"/>
            <a:ext cx="2137688" cy="181607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чиж Прямоугольник 15"/>
          <p:cNvSpPr/>
          <p:nvPr/>
        </p:nvSpPr>
        <p:spPr>
          <a:xfrm>
            <a:off x="3139515" y="907283"/>
            <a:ext cx="2260282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нож Прямоугольник 16"/>
          <p:cNvSpPr/>
          <p:nvPr/>
        </p:nvSpPr>
        <p:spPr>
          <a:xfrm>
            <a:off x="5539924" y="998922"/>
            <a:ext cx="2136581" cy="19716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ляж Прямоугольник 15"/>
          <p:cNvSpPr/>
          <p:nvPr/>
        </p:nvSpPr>
        <p:spPr>
          <a:xfrm>
            <a:off x="3057007" y="2878952"/>
            <a:ext cx="2260282" cy="18804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гаражПрямоугольник 15"/>
          <p:cNvSpPr/>
          <p:nvPr/>
        </p:nvSpPr>
        <p:spPr>
          <a:xfrm>
            <a:off x="975829" y="2748911"/>
            <a:ext cx="2166469" cy="19319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морж Прямоугольник 15"/>
          <p:cNvSpPr/>
          <p:nvPr/>
        </p:nvSpPr>
        <p:spPr>
          <a:xfrm>
            <a:off x="5809541" y="2980710"/>
            <a:ext cx="2066081" cy="17001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7969"/>
            <a:ext cx="5722718" cy="5888023"/>
          </a:xfrm>
          <a:prstGeom prst="rect">
            <a:avLst/>
          </a:prstGeom>
        </p:spPr>
      </p:pic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59750" y="2345690"/>
            <a:ext cx="37814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1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18</cp:revision>
  <dcterms:created xsi:type="dcterms:W3CDTF">2024-04-23T12:33:00Z</dcterms:created>
  <dcterms:modified xsi:type="dcterms:W3CDTF">2024-07-19T21:31:52Z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BA3E1322BC704531A06B3BEECBA6D421_12</vt:lpwstr>
  </property>
  <property fmtid="{D5CDD505-2E9C-101B-9397-08002B2CF9AE}" pid="3" name="KSOProductBuildVer">
    <vt:lpwstr>1033-12.2.0.17119</vt:lpwstr>
  </property>
</Properties>
</file>