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911842" y="755616"/>
            <a:ext cx="1933614" cy="1838631"/>
            <a:chOff x="4904523" y="742950"/>
            <a:chExt cx="1933614" cy="1838631"/>
          </a:xfrm>
        </p:grpSpPr>
        <p:sp>
          <p:nvSpPr>
            <p:cNvPr id="69" name="Rounded Rectangle 17"/>
            <p:cNvSpPr/>
            <p:nvPr/>
          </p:nvSpPr>
          <p:spPr>
            <a:xfrm>
              <a:off x="4904523" y="742950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7172" y="840257"/>
              <a:ext cx="1607887" cy="1618885"/>
            </a:xfrm>
            <a:prstGeom prst="rect">
              <a:avLst/>
            </a:prstGeom>
          </p:spPr>
        </p:pic>
      </p:grpSp>
      <p:sp>
        <p:nvSpPr>
          <p:cNvPr id="71" name="3 табл 1"/>
          <p:cNvSpPr/>
          <p:nvPr/>
        </p:nvSpPr>
        <p:spPr>
          <a:xfrm>
            <a:off x="4908993" y="74946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80233" y="821022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80674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9654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6925815" y="4592095"/>
            <a:ext cx="1933614" cy="1838631"/>
            <a:chOff x="6925815" y="4592095"/>
            <a:chExt cx="1933614" cy="1838631"/>
          </a:xfrm>
        </p:grpSpPr>
        <p:sp>
          <p:nvSpPr>
            <p:cNvPr id="108" name="Rounded Rectangle 17"/>
            <p:cNvSpPr/>
            <p:nvPr/>
          </p:nvSpPr>
          <p:spPr>
            <a:xfrm>
              <a:off x="6925815" y="45920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68" y="4733643"/>
              <a:ext cx="1465713" cy="1475738"/>
            </a:xfrm>
            <a:prstGeom prst="rect">
              <a:avLst/>
            </a:prstGeom>
          </p:spPr>
        </p:pic>
      </p:grpSp>
      <p:sp>
        <p:nvSpPr>
          <p:cNvPr id="110" name="1"/>
          <p:cNvSpPr/>
          <p:nvPr/>
        </p:nvSpPr>
        <p:spPr>
          <a:xfrm>
            <a:off x="6938449" y="462135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76786" y="4699561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2" y="371475"/>
            <a:ext cx="6858000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09311" y="2816471"/>
            <a:ext cx="296227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2024-05-16T13:12:50Z</dcterms:created>
  <dcterms:modified xsi:type="dcterms:W3CDTF">2024-08-03T17:08:59Z</dcterms:modified>
</cp:coreProperties>
</file>