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04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3973840"/>
            <a:ext cx="3003042" cy="3085092"/>
          </a:xfrm>
          <a:prstGeom prst="rect">
            <a:avLst/>
          </a:prstGeom>
          <a:effectLst>
            <a:glow rad="81592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42" y="2412142"/>
            <a:ext cx="1506313" cy="1510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4" y="2679775"/>
            <a:ext cx="1533906" cy="15339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810" r="8116" b="3724"/>
          <a:stretch/>
        </p:blipFill>
        <p:spPr>
          <a:xfrm>
            <a:off x="2008914" y="1542732"/>
            <a:ext cx="2019300" cy="2771775"/>
          </a:xfrm>
          <a:prstGeom prst="rect">
            <a:avLst/>
          </a:prstGeom>
          <a:effectLst>
            <a:glow rad="739416">
              <a:schemeClr val="bg1">
                <a:alpha val="41924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55" y="2040668"/>
            <a:ext cx="1908131" cy="1993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763" r="7845" b="2513"/>
          <a:stretch/>
        </p:blipFill>
        <p:spPr>
          <a:xfrm>
            <a:off x="5093496" y="1408273"/>
            <a:ext cx="2008706" cy="2849099"/>
          </a:xfrm>
          <a:prstGeom prst="rect">
            <a:avLst/>
          </a:prstGeom>
          <a:effectLst>
            <a:glow rad="390360">
              <a:schemeClr val="bg1">
                <a:alpha val="6281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4" y="2148370"/>
            <a:ext cx="2171839" cy="20769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678" r="8172"/>
          <a:stretch/>
        </p:blipFill>
        <p:spPr>
          <a:xfrm>
            <a:off x="7783926" y="1341047"/>
            <a:ext cx="2008706" cy="2951506"/>
          </a:xfrm>
          <a:prstGeom prst="rect">
            <a:avLst/>
          </a:prstGeom>
          <a:effectLst>
            <a:glow rad="212500">
              <a:schemeClr val="bg1">
                <a:alpha val="58693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78" y="4579095"/>
            <a:ext cx="1777920" cy="16998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5157364"/>
            <a:ext cx="1285395" cy="13099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21" y="4711227"/>
            <a:ext cx="1666922" cy="1756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3137" r="6061" b="1906"/>
          <a:stretch/>
        </p:blipFill>
        <p:spPr>
          <a:xfrm>
            <a:off x="6356780" y="3720577"/>
            <a:ext cx="2299918" cy="3258596"/>
          </a:xfrm>
          <a:prstGeom prst="rect">
            <a:avLst/>
          </a:prstGeom>
          <a:effectLst>
            <a:glow rad="178976">
              <a:schemeClr val="bg1">
                <a:alpha val="6109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" y="252651"/>
            <a:ext cx="1174603" cy="1016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594" r="7381" b="2911"/>
          <a:stretch/>
        </p:blipFill>
        <p:spPr>
          <a:xfrm>
            <a:off x="3373722" y="3676896"/>
            <a:ext cx="2334481" cy="3253811"/>
          </a:xfrm>
          <a:prstGeom prst="rect">
            <a:avLst/>
          </a:prstGeom>
          <a:effectLst>
            <a:glow rad="63292">
              <a:schemeClr val="bg1">
                <a:alpha val="57995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53" y="1075488"/>
            <a:ext cx="4132412" cy="4211232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7991" y="3696168"/>
            <a:ext cx="1924049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2024-11-30T11:49:22Z</dcterms:created>
  <dcterms:modified xsi:type="dcterms:W3CDTF">2024-12-01T19:19:59Z</dcterms:modified>
</cp:coreProperties>
</file>