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audio" Target="../media/media1.mp3"/><Relationship Id="rId9" Type="http://schemas.microsoft.com/office/2007/relationships/media" Target="../media/media1.mp3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8190" cy="68895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1740" y="544992"/>
            <a:ext cx="7109010" cy="54895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502" y="760442"/>
            <a:ext cx="3021054" cy="198256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96" y="2186260"/>
            <a:ext cx="2657540" cy="265754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157" y="3785947"/>
            <a:ext cx="2129180" cy="2134827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587" y="2583217"/>
            <a:ext cx="2134827" cy="2134827"/>
          </a:xfrm>
          <a:prstGeom prst="rect">
            <a:avLst/>
          </a:prstGeom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3313026" y="601734"/>
            <a:ext cx="2134827" cy="2044118"/>
          </a:xfrm>
          <a:prstGeom prst="rect">
            <a:avLst/>
          </a:prstGeom>
        </p:spPr>
      </p:pic>
      <p:pic>
        <p:nvPicPr>
          <p:cNvPr id="19" name="Звезда блинчик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3137831" y="3636312"/>
            <a:ext cx="2308877" cy="2044118"/>
          </a:xfrm>
          <a:prstGeom prst="rect">
            <a:avLst/>
          </a:prstGeom>
        </p:spPr>
      </p:pic>
      <p:pic>
        <p:nvPicPr>
          <p:cNvPr id="20" name="Звезда окошко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5655136" y="2584441"/>
            <a:ext cx="2184631" cy="2044119"/>
          </a:xfrm>
          <a:prstGeom prst="rect">
            <a:avLst/>
          </a:prstGeom>
        </p:spPr>
      </p:pic>
      <p:pic>
        <p:nvPicPr>
          <p:cNvPr id="21" name="Звезда варень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1114094" y="2406941"/>
            <a:ext cx="2002683" cy="2044118"/>
          </a:xfrm>
          <a:prstGeom prst="rect">
            <a:avLst/>
          </a:prstGeom>
        </p:spPr>
      </p:pic>
      <p:pic>
        <p:nvPicPr>
          <p:cNvPr id="29" name="57a69ca3bd7c91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48874" y="917236"/>
            <a:ext cx="487363" cy="487363"/>
          </a:xfrm>
          <a:prstGeom prst="rect">
            <a:avLst/>
          </a:prstGeom>
        </p:spPr>
      </p:pic>
      <p:pic>
        <p:nvPicPr>
          <p:cNvPr id="7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5590" y="1771650"/>
            <a:ext cx="4200525" cy="2333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25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2024-02-21T07:30:00Z</dcterms:created>
  <dcterms:modified xsi:type="dcterms:W3CDTF">2024-07-15T17:09:42Z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7E36B5156E344092A45ADAD95FA3F930_12</vt:lpwstr>
  </property>
  <property fmtid="{D5CDD505-2E9C-101B-9397-08002B2CF9AE}" pid="3" name="KSOProductBuildVer">
    <vt:lpwstr>1033-12.2.0.17153</vt:lpwstr>
  </property>
</Properties>
</file>