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405" autoAdjust="0"/>
  </p:normalViewPr>
  <p:slideViewPr>
    <p:cSldViewPr snapToGrid="0" showGuides="1">
      <p:cViewPr>
        <p:scale>
          <a:sx n="50" d="100"/>
          <a:sy n="50" d="100"/>
        </p:scale>
        <p:origin x="2166" y="15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9:08.361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8:01.771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1 516,'0'-5,"0"-8,5-1,2-4,6 1,0-2,3 2,-1-1,3 2,3 4,-1-1,-5-5,1 2,3 3,-2-2,2 2,-2-2,1 1,-2-3,-4-3,1 1,4 4,0 0,1 1,-1-1,1 1,-2-2,1 1,-2-1,3 1,-3-2,2 1,3 5,-2 8,3 6,-4 7,-4 8,1 0,-2 3,-2 3,-4 3,-3 3,4-5,1 0,-1 1,-2 1,-1 2,-2 1,-1 1,-1 1,5-5,2-2,-1 0,5-3,0-1,4 1,4-2,0 0,2-2,-4 0,2-3,3-3,3-5,-2 3,-1 0,2-3,3-2,1-1,3-3,0 0,1-1,0 0,-5-6,-1-2,-6-5,-1 0,3-3,2 0,-3-2,1 3,-4-3,1 3,-3-2,1 1,4 5,-3-3,2 3,-3-4,2 1,-3-2,1 2,4 2,-2-1,1 1,2 2,4-2,2 1,-3-3,-1 1,2 2,-5-2,0 1,2 3,3-3,2 0,2 3,-5-2,0 0,1 2,-5-3,1 1,1 1,2-1,3-1,1 3,2 3,1-3,0 0,1 1,0 3,-6-4,-2-1,0 2,2 3,1 1,2 2,0-5,2 0,0 1,0 0,0 3,-5-5,-2 0,1 0,0 3,3 1,0 2,-3 6,-8 9,-5 7,-1 0,-1 2,-3 3,-3 3,-2 1,-2 2,-1 1,0 1,-1-1,6-5,2-1,-1-1,5 2,0 1,-2 2,3-5,0 0,3 0,-1 1,2-3,5-6,3 0,4-3,-3 1,-1-1,2 2,1-2,2-3,1-4,2-2,-1-3,2-1,-1-1,6-1,1 0,6 1,0-1,-2 1,-2 0,-4 0,-2 0,-2-6,-1-1,6 0,0-4,1 0,-2 2,-1 2,4-3,0 0,0-3,-3-1,5 4,-6-3,-4 1,-1 2,0 4,-1-3,1-6,0 0,0 2,0 4,1-2,0 1,0 1,0-2,1 0,-1-3,0 1,0 2,0-2,0 0,1 4,-1 2,0 3,-6-3,-1-1,0 1,1 2,3 2,-5-5,-1 0,2-5,1 1,3 1,6 4,3 2,-4-4,-4 1,0 1,-1 1,1 3,0 1,1 1,1-5,-1-1,2 1,-1 1,0 1,0 2,0 1,0 1,0 0,0 0,0 0,1 0,-1 1,0-1,0 0,0 0,0 0,-5 5,-3 2,2 0,0-1,2-2,2-2,-5 5,-1 1,1 4,2 1,2-3,1-2,-5 3,0-1,0-2,-3 3,-7 6,-4 4,-5 5,-4 3,4-3,1 0,4-6,6-5,5-5,5-5,3-3,2-2,1 0,0-2,1 1,-1 0,-1 1,1-1,-1 1,0 0,0 0,0 0,-5-6,-2-1,0 0,1 1,2-3,7-6,4-1,4-2,2 1,-2 4,-2 4,-4-2,-1 1,-3 2,0 3,-1-4,-1-6,1 1,-1 1,1 4,-6-2,5 0,1-3,1 1,1 2,0 4,-1 2,0-3,-1 0,1 1,-1 2,-5-3,3-7,2 0,7 2,-4-1,-2 0,-1 4,0 3,-1 3,0-4,0 0,-5-4,-1 0,5 2,4 2,1-2,0 0,0 2,-1 2,-1 2,0 2,0 1,-7 7,-6 7,-8 7,-5 6,-4 3,-3 3,-1 1,-6-5,-1-2,0-5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8:02.878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95 578,'-6'0,"-6"0,-8 0,-5 0,7 0,6-5,11-2,11-5,9-1,2-4,2 2,3 3,-3-2,0 1,-4-2,1 1,1 4,-2-4,1 3,3 1,-3-2,1 1,2 3,3-4,2 1,7-4,4 2,0 2,-7-2,3 1,1 2,-7-2,4 1,1 2,0 3,1 2,-1-3,-1-1,-1 1,1-4,-1 1,6 1,6 2,2 3,-1-4,-3 0,1 1,0-4,-2 0,-3 2,-2 3,4 2,0 1,4 2,1 1,-3 0,-2-5,-3-1,-3-1,0 2,-2 1,0 2,5 1,2 0,5 1,0 1,-1-1,-3 0,-3 0,-2 1,-2-1,0 0,-1 0,-1 0,1 0,-1 0,1 0,0 0,0 0,0 0,0 0,0 0,0 0,0 5,0 2,-5 5,-2 1,-5 4,-1-2,-3 3,0-2,-1 1,-4 4,-4 4,-3 2,-2 3,-1 1,-2 2,1-1,4-4,3-3,5-4,6-2,5-3,4-5,4-3,1-5,1 5,0-1,0 0,0-3,0 0,0-3,-1 0,0-1,0 0,0 0,0 0,0-1,0 1,-5-6,-2-1,0 0,1 1,2-3,2-1,6 2,-2-4,-3 1,0-3,0 0,5 3,-3-3,-2 2,0 3,-1 2,1-2,0-1,0-3,0 0,7 3,1 2,0-2,-1 1,-2 1,-2 2,0-3,4-6,1 0,6 3,5-3,-1 2,4 3,-3-2,1 0,-8-2,-5 0,-5 3,-2 4,5 2,1-3,6 0,6-4,1-1,-4 3,3-3,-3 1,-4 2,-2 4,-4 1,3 3,1 1,-1 1,-2-4,-1-3,3 1,1 1,-1 1,-1 2,-3 1,-1 0,0 1,-2 0,0 1,0-1,0 5,-1 3,1-1,0-2,-5 5,-3-1,1 5,2-1,-5 4,-5 3,0 0,-3 0,1-2,-2 1,-2 3,1-3,5-4,-1 0,3-1,-2 1,1-1,-2 2,-4 4,1-2,-1 2,3-2,4-5,-1 1,1-1,4 2,3-2,-3 3,0-1,2-4,-4 2,1-1,1-2,3 1,2 0,2-2,1-3,-5 4,0-1,-1-1,2 3,1 0,2-3,1-1,1 2,0 0,0-1,1-2,-1-3,0-1,1-1,-1-1,5 0,3-1,4 1,1 0,3-1,0 1,-4 0,2 0,-1 0,-4 0,-2 0,-3 0,-2 0,-1 0,-1 0,-1 0,6 0,2 0,5 0,0-5,5-2,-2-5,-3-1,-3 2,-4 3,-2 3,4-3,0-6,0-1,-3 3,0 3,-2-2,-1 0,-1 2,0 3,-5-3,3 0,-3-4,-1 0,0 3,2 2,1-2,1 0,1 2,-4-3,-2 0,0 2,-4-3,1 1,0-3,4 0,-4-3,-5-3,-11 1,-12 4,-10-1,-9 2,-4 4,-4 3,-1 4,-1 1,1 2,0 5,7 3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8:04.660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1 188,'5'0,"8"0,7 0,5 0,-1 6,0 1,2 0,2-1,2-2,1-2,0 0,1-2,0 0,1 0,-1 0,1-1,-1 1,0 0,6 0,1 0,0 0,-1 0,-2 0,-2 0,0 0,-2 0,0 0,0 0,0 0,0 0,0 0,5 0,2 0,0 0,-1 0,-2 0,-2 0,0-6,-2-1,0 0,0 1,0 2,0 1,0 2,5 1,2 0,0 0,-1 0,-2 0,-2 1,0-1,-2 0,1 0,-2 0,1 0,0 0,-6 6,-7 6,-12 3,-7 3,-5 4,-5-2,-2 2,1 2,-2 3,0 1,3 3,3 0,2 2,3-1,1 1,7-6,7-8,7-6,0 0,2-3,3-2,3-4,1-1,2-2,1-1,1 0,-1-1,1 1,-1-1,1 1,-1 0,0 0,0 0,0-6,0-1,1 0,-1 1,0 2,0 1,0-3,0-2,0 1,0 2,0 1,0 2,0-4,0-2,0 1,0-4,1 0,-1 2,0 3,0-4,0 0,0 2,0 2,0-3,0 0,0-4,6 0,1 2,0-2,4 1,-5-3,-4 1,-2 3,-1 3,-6-2,-1 1,0 1,1-3,3-5,2 0,0 3,2 3,-5-1,-2 0,0 3,2-3,1 0,2 2,-5-3,0-4,0-1,2 4,-4-2,-1 2,2 3,3 3,1-3,2 1,1 1,1 3,0 1,0 2,-5 7,-2 8,-5 7,-5 6,-1-2,-3 1,3-5,4-4,0-1,-5 4,3-3,2-3,0 2,1-3,3-2,4 2,2-1,2-3,2-2,-6 3,0 1,0-3,1-1,1-2,2-2,1-2,1 1,0-2,0 1,1 0,-1-1,0 1,0 0,0 0,1 0,-1 0,0 0,0 0,0 0,0 0,0 0,0 0,0 0,0 0,0 0,0 0,0 0,1-6,-1-1,0 0,0 1,0 2,0-4,6 0,1-5,0 0,-2 3,0 2,-8-2,-3 0,0 2,0 2,2-3,1 0,2-5,0-4,1 0,0 4,-5-2,-2 2,-5-2,-6-4,-6-3,-3-5,-9 4,-9 5,-7 6,-1 11,3 11,6 4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8:05.685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1 741,'5'0,"8"0,6 0,1-6,2-1,-3-6,1 1,3 1,-3-3,1 2,2 1,-3-1,0 1,3 2,3 2,-3-2,0-6,1 0,3 3,1 3,-3-2,-1 0,1 3,7-3,4-6,1 1,0 3,-2 4,0-3,-1 2,-2 1,1-2,-1 0,0 3,5-4,2-5,0 1,-1 3,3-2,1 1,-7-1,1 0,1 4,-2-2,0 1,-1-2,-1 0,-1-2,0 2,6 2,1-1,0 1,-2-3,-1 1,-1 4,3-3,2 1,-1-3,-2 1,-1 4,-2 2,5 4,-5-4,-2-1,4 2,1 2,1 2,-2 1,-1 1,-1 1,-1 0,-1 0,0 1,0-1,0 0,0 0,0 0,0 1,0-1,0 0,0 0,0 0,0-1,0 1,0 0,0 0,0 0,1 0,-1 0,0 0,-6 6,-1 1,0 1,2 3,1 0,-4 4,0-1,0 3,3-2,1-3,-3 2,-2-2,-3 3,-1-2,3 3,-3 5,1-3,-3 2,1-2,-3 1,-3 2,1 4,4 3,-1 2,3-5,-3 0,2-4,3-7,4-5,3-4,2-3,1-2,2-1,-1 0,1 0,0 0,-1-5,1-2,-1 1,-6-4,-1 0,0 1,2 4,-4-4,-1 0,2 2,2-3,2 0,2-3,1 0,1-3,0 2,0 3,-5-1,-1 1,-1 2,2-2,1-4,7 0,3-3,1 3,-2 3,-6-1,-3 1,-2 4,1 2,2-2,0-5,2-1,0 3,1 3,-5-3,-2 2,0 2,2 2,1 3,2 1,0-5,2 0,0 0,0 2,1 2,-1 0,1 2,-1 1,0 0,0 0,0 1,0-1,0 0,0 0,0 0,0 1,1-1,-1 0,0 5,0 2,0 1,0-3,-5 5,-3-1,-4 5,-1-1,2-2,3-3,3-3,-3 3,-1 1,2-3,2 0,-4 2,0 2,2-3,1-1,3 4,1 4,1 1,0-2,-4 1,-2 0,1-4,1 3,1-2,2-2,-5 3,0-1,-6 3,1 0,1-4,4-2,-4 2,1 0,2-2,2-2,3 3,1 0,1-2,1 4,1 0,-1-2,1-2,-1-3,-5 4,-2 0,0-1,2-2,1 4,1 0,2-1,1-2,0-2,0-2,-5-1</inkml:trace>
</inkml:ink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4FEC1B-7704-7BCB-25B0-F3B05D2385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7D7738A-45E9-F402-95A7-931DE4FB42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2C23566-D051-8ACD-90AF-2B9D2BB51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A65D78-F0D1-FA6D-E95C-E5C81A2FA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B86838-43F3-F3B6-FB44-C4EF316C4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9006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C1F9C1-26AA-97CD-4C18-01D861AD1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C38F81B-1B31-195D-97A3-B5F3247B38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FFBD42-FF2C-F3FB-C235-4D0C33501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7568F2E-4AE5-9166-701D-5199E4651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6DAE1EC-19D2-4E0E-74DD-A4BB5A638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13304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35E3BA8-DDCC-1603-D97E-A10F48C024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7E78F7C-0EE0-8E8D-EC28-063B5BA642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1C8859-D1A3-4637-9591-D57EC2ADB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0786C3-AB51-C055-FF90-D51A489A5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990AB6-0DDA-4CC9-DC5C-4794CA3CE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99178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6B0DCD-82D9-3FDD-B8B8-C541B9819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5588415-5E20-03E3-2409-E36027D572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2BACE4-FFB0-E408-2B3D-88B907C0C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3A39B42-E29A-4F83-CC9E-149F1E4C7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FB3466-81A9-E423-0985-7807540CC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09257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F09E03-90F7-72AF-E37C-8534A988D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5EEB6A1-D82C-E176-97B3-492252A8B6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985E13-118C-7F1B-61B3-31D86E75F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774A74-F7FE-D798-98B3-E279D6EFD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BAC633-049B-EA6B-7AC5-3B9D2A7D1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18252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BFEC84-8209-72F8-A55D-87865ADB3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4C55B7-BC58-6183-DEDF-022FC8F67A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CF94F8A-C9ED-5936-150F-159962DA81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D54F014-EDDB-62D0-5DC4-28A0C9BAE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097A53C-A840-8692-4A7B-30FCB7209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B39269E-F4A7-9BED-D3D5-744F6A1FF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29882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30A2D8-7DAA-CFA2-F9E9-612757932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863325D-C871-AD28-B923-36F40FB963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72B8F18-A4D8-9648-7EF7-743E4547BA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0096C02-D6D1-8DA3-D684-8E1F80F62B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FF28CD4-C63F-5C6E-CF8E-F98D7E1947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5CEE0A4-983C-13AD-51F8-D7B00B46B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9EACEE9-25C9-AE99-EA18-F6B66D4D9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F899D8B-2ADD-7459-766A-83C43711D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0755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FC0F10-E793-9820-6174-6B7086304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0DED213-D8D3-ADAE-3CD5-5C3BAB125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8358AC9-D46F-2091-4B69-89D0DAAE8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899CAA-1236-C16B-9BC9-C233D7C38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50559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B205267-88EE-6797-CA40-5FCB3D057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316FC6A-363B-BE9B-B1C5-56ADFDCC2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D58C441-66A1-A02A-4734-DEB7E72ED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1127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18836B-AAA6-F244-744D-66770375D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B66BD19-E4C5-F7D0-EA94-958E75A38E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331E330-7D0D-34C3-CEDC-63875938B2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D2E3AFE-C5BB-AE4C-9FBB-6C04B2995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0E019D9-FEB8-BDC4-7E5D-E424C9FCE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D2ADE17-1E63-3BD4-C38B-84500AC44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60954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C2CEA3-5E24-169D-2DD0-B3CE323E1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7BD8262-6CDE-03C5-788C-A543AB8C8D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88B458D-1235-8699-B9F5-80B7654AF0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8351B1-EE31-0015-FE62-DD071F15D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999FCD6-E5CC-2BDB-23F8-9E7188C49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876B54F-6306-EADB-EB03-0B80E99D7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6191830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35D170-BA21-D8EB-9696-35DC891AF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E443B56-1D11-0645-EFFB-5D3A354015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CAE132-B767-78BB-B432-779EB6198B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64F643-EECC-BAAD-F442-C0E49B41EA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80FA68-9957-9A18-87F9-81EFC3B6F8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76342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customXml" Target="../ink/ink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customXml" Target="../ink/ink2.xml"/><Relationship Id="rId25" Type="http://schemas.openxmlformats.org/officeDocument/2006/relationships/image" Target="../media/image22.png"/><Relationship Id="rId26" Type="http://schemas.openxmlformats.org/officeDocument/2006/relationships/customXml" Target="../ink/ink3.xml"/><Relationship Id="rId27" Type="http://schemas.openxmlformats.org/officeDocument/2006/relationships/image" Target="../media/image23.png"/><Relationship Id="rId28" Type="http://schemas.openxmlformats.org/officeDocument/2006/relationships/customXml" Target="../ink/ink4.xml"/><Relationship Id="rId29" Type="http://schemas.openxmlformats.org/officeDocument/2006/relationships/image" Target="../media/image24.png"/><Relationship Id="rId30" Type="http://schemas.openxmlformats.org/officeDocument/2006/relationships/customXml" Target="../ink/ink5.xml"/><Relationship Id="rId31" Type="http://schemas.openxmlformats.org/officeDocument/2006/relationships/image" Target="../media/image25.png"/><Relationship Id="rId32" Type="http://schemas.openxmlformats.org/officeDocument/2006/relationships/image" Target="../media/image26.png"/><Relationship Id="rId33" Type="http://schemas.openxmlformats.org/officeDocument/2006/relationships/image" Target="../media/image27.png"/><Relationship Id="rId34" Type="http://schemas.openxmlformats.org/officeDocument/2006/relationships/image" Target="../media/image28.png"/><Relationship Id="rId35" Type="http://schemas.openxmlformats.org/officeDocument/2006/relationships/image" Target="../media/image29.png"/><Relationship Id="rId36" Type="http://schemas.openxmlformats.org/officeDocument/2006/relationships/image" Target="../media/image30.png"/><Relationship Id="rId37" Type="http://schemas.openxmlformats.org/officeDocument/2006/relationships/image" Target="../media/image31.png"/><Relationship Id="rId38" Type="http://schemas.openxmlformats.org/officeDocument/2006/relationships/image" Target="../media/image32.png"/><Relationship Id="rId39" Type="http://schemas.openxmlformats.org/officeDocument/2006/relationships/image" Target="../media/image33.png"/><Relationship Id="rId40" Type="http://schemas.openxmlformats.org/officeDocument/2006/relationships/image" Target="../media/image34.png"/><Relationship Id="rId41" Type="http://schemas.openxmlformats.org/officeDocument/2006/relationships/image" Target="../media/image35.png"/><Relationship Id="rId42" Type="http://schemas.openxmlformats.org/officeDocument/2006/relationships/image" Target="../media/image36.png"/><Relationship Id="rId43" Type="http://schemas.openxmlformats.org/officeDocument/2006/relationships/image" Target="../media/image37.png"/><Relationship Id="rId44" Type="http://schemas.openxmlformats.org/officeDocument/2006/relationships/image" Target="../media/image38.png"/><Relationship Id="rId45" Type="http://schemas.microsoft.com/office/2007/relationships/hdphoto" Target="../media/hdphoto1.wdp"/><Relationship Id="rId46" Type="http://schemas.openxmlformats.org/officeDocument/2006/relationships/image" Target="../media/image39.png"/><Relationship Id="rId47" Type="http://schemas.openxmlformats.org/officeDocument/2006/relationships/image" Target="../media/image40.png"/><Relationship Id="rId48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2">
            <p14:nvContentPartPr>
              <p14:cNvPr id="109" name="Рукописный ввод 108">
                <a:extLst>
                  <a:ext uri="{FF2B5EF4-FFF2-40B4-BE49-F238E27FC236}">
                    <a16:creationId xmlns:a16="http://schemas.microsoft.com/office/drawing/2014/main" id="{82092068-0298-1477-D78C-264B092C3522}"/>
                  </a:ext>
                </a:extLst>
              </p14:cNvPr>
              <p14:cNvContentPartPr/>
              <p14:nvPr/>
            </p14:nvContentPartPr>
            <p14:xfrm>
              <a:off x="5962703" y="-4572306"/>
              <a:ext cx="360" cy="360"/>
            </p14:xfrm>
          </p:contentPart>
        </mc:Choice>
        <mc:Fallback>
          <p:pic>
            <p:nvPicPr>
              <p:cNvPr id="109" name="Рукописный ввод 108">
                <a:extLst>
                  <a:ext uri="{FF2B5EF4-FFF2-40B4-BE49-F238E27FC236}">
                    <a16:creationId xmlns:a16="http://schemas.microsoft.com/office/drawing/2014/main" id="{82092068-0298-1477-D78C-264B092C352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954063" y="-4626306"/>
                <a:ext cx="18000" cy="108000"/>
              </a:xfrm>
              <a:prstGeom prst="rect">
                <a:avLst/>
              </a:prstGeom>
            </p:spPr>
          </p:pic>
        </mc:Fallback>
      </mc:AlternateContent>
      <p:pic>
        <p:nvPicPr>
          <p:cNvPr id="167" name="Рисунок 166">
            <a:extLst>
              <a:ext uri="{FF2B5EF4-FFF2-40B4-BE49-F238E27FC236}">
                <a16:creationId xmlns:a16="http://schemas.microsoft.com/office/drawing/2014/main" id="{C1A1D0B6-431C-C17F-F5FF-D0E41B29E4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9" name="Рисунок 168">
            <a:extLst>
              <a:ext uri="{FF2B5EF4-FFF2-40B4-BE49-F238E27FC236}">
                <a16:creationId xmlns:a16="http://schemas.microsoft.com/office/drawing/2014/main" id="{4A382119-2468-C0C3-CC35-1FC2B675431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47782" y="6032503"/>
            <a:ext cx="956176" cy="943119"/>
          </a:xfrm>
          <a:prstGeom prst="rect">
            <a:avLst/>
          </a:prstGeom>
        </p:spPr>
      </p:pic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9E3A40A7-1B0A-7C0F-270A-295C53EF9A31}"/>
              </a:ext>
            </a:extLst>
          </p:cNvPr>
          <p:cNvGrpSpPr/>
          <p:nvPr/>
        </p:nvGrpSpPr>
        <p:grpSpPr>
          <a:xfrm>
            <a:off x="4483693" y="266700"/>
            <a:ext cx="7273636" cy="6286216"/>
            <a:chOff x="12001311" y="990600"/>
            <a:chExt cx="6127764" cy="5295900"/>
          </a:xfrm>
        </p:grpSpPr>
        <p:sp>
          <p:nvSpPr>
            <p:cNvPr id="14" name="Прямоугольник: скругленные углы 13">
              <a:extLst>
                <a:ext uri="{FF2B5EF4-FFF2-40B4-BE49-F238E27FC236}">
                  <a16:creationId xmlns:a16="http://schemas.microsoft.com/office/drawing/2014/main" id="{A1CECBC0-3EFB-41B9-1FD4-7E25B02516E4}"/>
                </a:ext>
              </a:extLst>
            </p:cNvPr>
            <p:cNvSpPr/>
            <p:nvPr/>
          </p:nvSpPr>
          <p:spPr>
            <a:xfrm>
              <a:off x="12477750" y="990600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9" name="Рисунок 8" descr="Изображение выглядит как снимок экрана, Торт на день рождения, искусств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66149D78-53DB-16E4-55D8-43A669CB40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23635" y="2282371"/>
              <a:ext cx="4004129" cy="4004129"/>
            </a:xfrm>
            <a:prstGeom prst="rect">
              <a:avLst/>
            </a:prstGeom>
          </p:spPr>
        </p:pic>
        <p:pic>
          <p:nvPicPr>
            <p:cNvPr id="7" name="Рисунок 6" descr="Изображение выглядит как расте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E3229139-A787-FB0F-1AC2-0FC730588CE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51730" y="990601"/>
              <a:ext cx="4347937" cy="4612368"/>
            </a:xfrm>
            <a:prstGeom prst="rect">
              <a:avLst/>
            </a:prstGeom>
          </p:spPr>
        </p:pic>
        <p:pic>
          <p:nvPicPr>
            <p:cNvPr id="11" name="Рисунок 10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CAF88866-C61C-24A4-6A89-4E7B94F24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90641">
              <a:off x="13508853" y="1530761"/>
              <a:ext cx="941077" cy="1209956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937CF846-3B41-93A2-32A8-7CA57EAF5B6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90641">
              <a:off x="13745846" y="2470563"/>
              <a:ext cx="941077" cy="1209956"/>
            </a:xfrm>
            <a:prstGeom prst="rect">
              <a:avLst/>
            </a:prstGeom>
          </p:spPr>
        </p:pic>
        <p:pic>
          <p:nvPicPr>
            <p:cNvPr id="34" name="Рисунок 33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EE6ECC79-6789-C49C-8049-6640A82BB27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19954">
              <a:off x="14650589" y="2559234"/>
              <a:ext cx="941077" cy="1209956"/>
            </a:xfrm>
            <a:prstGeom prst="rect">
              <a:avLst/>
            </a:prstGeom>
          </p:spPr>
        </p:pic>
        <p:pic>
          <p:nvPicPr>
            <p:cNvPr id="35" name="Рисунок 34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0F4F313C-7412-F0F9-65DF-840271BCB95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82869">
              <a:off x="14191875" y="1583996"/>
              <a:ext cx="941077" cy="1209956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39542698-A966-AAA3-C1C1-D3A9B575E28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31040">
              <a:off x="14816755" y="1250899"/>
              <a:ext cx="941077" cy="1209956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C44E3716-E365-1E80-264F-0FDEFCA8B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85364">
              <a:off x="15562098" y="1335592"/>
              <a:ext cx="941077" cy="1209956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E6D0610D-49A6-60BC-7FBE-50226700C0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72085">
              <a:off x="16123276" y="2237771"/>
              <a:ext cx="941077" cy="1209956"/>
            </a:xfrm>
            <a:prstGeom prst="rect">
              <a:avLst/>
            </a:prstGeom>
          </p:spPr>
        </p:pic>
        <p:pic>
          <p:nvPicPr>
            <p:cNvPr id="39" name="Рисунок 38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B5DBE484-0734-AA02-C570-F29945ECCE0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72085">
              <a:off x="15713146" y="3033527"/>
              <a:ext cx="941077" cy="1209956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C4D4967F-B21E-BA06-A1FC-902B8033A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59372">
              <a:off x="15198345" y="2314260"/>
              <a:ext cx="941077" cy="1209956"/>
            </a:xfrm>
            <a:prstGeom prst="rect">
              <a:avLst/>
            </a:prstGeom>
          </p:spPr>
        </p:pic>
        <p:pic>
          <p:nvPicPr>
            <p:cNvPr id="13" name="Рисунок 12" descr="Изображение выглядит как мультфильм, графическая вставка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B318198F-0FAD-D48C-0F03-EFAC5557D0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81293" y="3101826"/>
              <a:ext cx="3147782" cy="3147782"/>
            </a:xfrm>
            <a:prstGeom prst="rect">
              <a:avLst/>
            </a:prstGeom>
          </p:spPr>
        </p:pic>
        <p:pic>
          <p:nvPicPr>
            <p:cNvPr id="5" name="Рисунок 4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FB24080B-F95C-1AEA-28C9-4581BE2253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01311" y="3075541"/>
              <a:ext cx="3084305" cy="3084305"/>
            </a:xfrm>
            <a:prstGeom prst="rect">
              <a:avLst/>
            </a:prstGeom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702BF84C-191C-DFAF-9E28-52666C75E480}"/>
              </a:ext>
            </a:extLst>
          </p:cNvPr>
          <p:cNvGrpSpPr/>
          <p:nvPr/>
        </p:nvGrpSpPr>
        <p:grpSpPr>
          <a:xfrm>
            <a:off x="4734358" y="-62415"/>
            <a:ext cx="6606026" cy="6603475"/>
            <a:chOff x="4828976" y="-5895491"/>
            <a:chExt cx="5565328" cy="5563179"/>
          </a:xfrm>
        </p:grpSpPr>
        <p:sp>
          <p:nvSpPr>
            <p:cNvPr id="43" name="Прямоугольник: скругленные углы 42">
              <a:extLst>
                <a:ext uri="{FF2B5EF4-FFF2-40B4-BE49-F238E27FC236}">
                  <a16:creationId xmlns:a16="http://schemas.microsoft.com/office/drawing/2014/main" id="{E28A8434-CE6D-BF36-72AD-2412886F5DFC}"/>
                </a:ext>
              </a:extLst>
            </p:cNvPr>
            <p:cNvSpPr/>
            <p:nvPr/>
          </p:nvSpPr>
          <p:spPr>
            <a:xfrm>
              <a:off x="5098404" y="-5635578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7" name="Рисунок 46" descr="Изображение выглядит как графическая встав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1AD011AA-62AB-1514-4F89-917886CD42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976" y="-5895491"/>
              <a:ext cx="3003714" cy="3003714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круг, пончик&#10;&#10;Автоматически созданное описание">
              <a:extLst>
                <a:ext uri="{FF2B5EF4-FFF2-40B4-BE49-F238E27FC236}">
                  <a16:creationId xmlns:a16="http://schemas.microsoft.com/office/drawing/2014/main" id="{9BE7E442-55EC-D360-E5F3-BD3157DC0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0559" y="-5204035"/>
              <a:ext cx="1596953" cy="1521958"/>
            </a:xfrm>
            <a:prstGeom prst="rect">
              <a:avLst/>
            </a:prstGeom>
          </p:spPr>
        </p:pic>
        <p:pic>
          <p:nvPicPr>
            <p:cNvPr id="51" name="Рисунок 50" descr="Изображение выглядит как детская площадка, рисунок, искусство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A55D288D-B362-8F7C-5B76-0BFEBA0E92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3184" y="-5315050"/>
              <a:ext cx="3650404" cy="3001444"/>
            </a:xfrm>
            <a:prstGeom prst="rect">
              <a:avLst/>
            </a:prstGeom>
          </p:spPr>
        </p:pic>
        <p:pic>
          <p:nvPicPr>
            <p:cNvPr id="53" name="Рисунок 52" descr="Изображение выглядит как мультфильм, иллюстрация, мальчик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C56DDE88-58C2-3757-1CBC-39F287C0C5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4748" y="-3682077"/>
              <a:ext cx="3113529" cy="3113529"/>
            </a:xfrm>
            <a:prstGeom prst="rect">
              <a:avLst/>
            </a:prstGeom>
          </p:spPr>
        </p:pic>
        <p:pic>
          <p:nvPicPr>
            <p:cNvPr id="55" name="Рисунок 54" descr="Изображение выглядит как мультфильм, графическая вставка, рисунок, зарисо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053890C2-5BDB-2E6D-AD4F-C0E362B089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1512" y="-2168735"/>
              <a:ext cx="1818461" cy="1818461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свет&#10;&#10;Автоматически созданное описание">
              <a:extLst>
                <a:ext uri="{FF2B5EF4-FFF2-40B4-BE49-F238E27FC236}">
                  <a16:creationId xmlns:a16="http://schemas.microsoft.com/office/drawing/2014/main" id="{BB5DE566-6A05-6EF6-6ED5-A6ACB9EA81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083408">
              <a:off x="8979864" y="-1400280"/>
              <a:ext cx="927074" cy="1208861"/>
            </a:xfrm>
            <a:prstGeom prst="rect">
              <a:avLst/>
            </a:prstGeom>
          </p:spPr>
        </p:pic>
        <p:pic>
          <p:nvPicPr>
            <p:cNvPr id="45" name="Рисунок 44" descr="Изображение выглядит как графическая вставка, Мультфильм, иллюстрация, футбол&#10;&#10;Автоматически созданное описание">
              <a:extLst>
                <a:ext uri="{FF2B5EF4-FFF2-40B4-BE49-F238E27FC236}">
                  <a16:creationId xmlns:a16="http://schemas.microsoft.com/office/drawing/2014/main" id="{E9BB92B2-5073-3E88-F28B-12C8538E4E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8679" y="-3527522"/>
              <a:ext cx="2846889" cy="2846889"/>
            </a:xfrm>
            <a:prstGeom prst="rect">
              <a:avLst/>
            </a:prstGeom>
          </p:spPr>
        </p:pic>
        <p:pic>
          <p:nvPicPr>
            <p:cNvPr id="59" name="Рисунок 58" descr="Изображение выглядит как Торт на день рождения, десерт, свеча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1077C32E-360F-EF08-01A7-BDB537E421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8577" y="-2234923"/>
              <a:ext cx="1201118" cy="1201118"/>
            </a:xfrm>
            <a:prstGeom prst="rect">
              <a:avLst/>
            </a:prstGeom>
          </p:spPr>
        </p:pic>
      </p:grp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2AF0F203-8172-9215-F717-E2D0670B5A42}"/>
              </a:ext>
            </a:extLst>
          </p:cNvPr>
          <p:cNvGrpSpPr/>
          <p:nvPr/>
        </p:nvGrpSpPr>
        <p:grpSpPr>
          <a:xfrm>
            <a:off x="5070053" y="-76071"/>
            <a:ext cx="6286216" cy="6606127"/>
            <a:chOff x="11034500" y="-5915687"/>
            <a:chExt cx="5295900" cy="5565413"/>
          </a:xfrm>
        </p:grpSpPr>
        <p:grpSp>
          <p:nvGrpSpPr>
            <p:cNvPr id="90" name="Группа 89">
              <a:extLst>
                <a:ext uri="{FF2B5EF4-FFF2-40B4-BE49-F238E27FC236}">
                  <a16:creationId xmlns:a16="http://schemas.microsoft.com/office/drawing/2014/main" id="{D059F076-B329-4812-6C65-064F2A24779D}"/>
                </a:ext>
              </a:extLst>
            </p:cNvPr>
            <p:cNvGrpSpPr/>
            <p:nvPr/>
          </p:nvGrpSpPr>
          <p:grpSpPr>
            <a:xfrm>
              <a:off x="11034500" y="-5665977"/>
              <a:ext cx="5295900" cy="5315703"/>
              <a:chOff x="11034500" y="-5665977"/>
              <a:chExt cx="5295900" cy="5315703"/>
            </a:xfrm>
          </p:grpSpPr>
          <p:sp>
            <p:nvSpPr>
              <p:cNvPr id="61" name="Прямоугольник: скругленные углы 60">
                <a:extLst>
                  <a:ext uri="{FF2B5EF4-FFF2-40B4-BE49-F238E27FC236}">
                    <a16:creationId xmlns:a16="http://schemas.microsoft.com/office/drawing/2014/main" id="{AE18C1D7-BE7A-C36E-E651-FED0DC024A26}"/>
                  </a:ext>
                </a:extLst>
              </p:cNvPr>
              <p:cNvSpPr/>
              <p:nvPr/>
            </p:nvSpPr>
            <p:spPr>
              <a:xfrm>
                <a:off x="11034500" y="-5646174"/>
                <a:ext cx="5295900" cy="52959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pic>
            <p:nvPicPr>
              <p:cNvPr id="69" name="Рисунок 68" descr="Изображение выглядит как рыба, Морское млекопитающее, Плавник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0F47C428-6635-351E-F9A3-97645F8238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alphaModFix amt="5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54386" y="-5646174"/>
                <a:ext cx="1447963" cy="1447963"/>
              </a:xfrm>
              <a:prstGeom prst="rect">
                <a:avLst/>
              </a:prstGeom>
            </p:spPr>
          </p:pic>
          <p:grpSp>
            <p:nvGrpSpPr>
              <p:cNvPr id="77" name="Группа 76">
                <a:extLst>
                  <a:ext uri="{FF2B5EF4-FFF2-40B4-BE49-F238E27FC236}">
                    <a16:creationId xmlns:a16="http://schemas.microsoft.com/office/drawing/2014/main" id="{6292CCAC-8B24-0B24-E0C2-A9D608F0D8E8}"/>
                  </a:ext>
                </a:extLst>
              </p:cNvPr>
              <p:cNvGrpSpPr/>
              <p:nvPr/>
            </p:nvGrpSpPr>
            <p:grpSpPr>
              <a:xfrm>
                <a:off x="11982810" y="-3339938"/>
                <a:ext cx="1637078" cy="1715692"/>
                <a:chOff x="10710721" y="-3838190"/>
                <a:chExt cx="3250919" cy="3407032"/>
              </a:xfrm>
            </p:grpSpPr>
            <p:pic>
              <p:nvPicPr>
                <p:cNvPr id="78" name="Рисунок 77" descr="Изображение выглядит как растени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4509C6BA-4CA2-2DD7-2929-EC5B5EEFB39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10721" y="-3682077"/>
                  <a:ext cx="3250919" cy="3250919"/>
                </a:xfrm>
                <a:prstGeom prst="rect">
                  <a:avLst/>
                </a:prstGeom>
              </p:spPr>
            </p:pic>
            <p:pic>
              <p:nvPicPr>
                <p:cNvPr id="79" name="Рисунок 78" descr="Изображение выглядит как фрукт, цитрусовые, Натуральные продукты, Померанец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0F4BB9B5-03CF-3F8B-FD8E-25012AA0F4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523381">
                  <a:off x="11056679" y="-3838190"/>
                  <a:ext cx="2808281" cy="2517278"/>
                </a:xfrm>
                <a:prstGeom prst="rect">
                  <a:avLst/>
                </a:prstGeom>
              </p:spPr>
            </p:pic>
          </p:grpSp>
          <p:grpSp>
            <p:nvGrpSpPr>
              <p:cNvPr id="80" name="Группа 79">
                <a:extLst>
                  <a:ext uri="{FF2B5EF4-FFF2-40B4-BE49-F238E27FC236}">
                    <a16:creationId xmlns:a16="http://schemas.microsoft.com/office/drawing/2014/main" id="{7DB9FE19-860A-1A9F-DAAE-ABA8E8B5E959}"/>
                  </a:ext>
                </a:extLst>
              </p:cNvPr>
              <p:cNvGrpSpPr/>
              <p:nvPr/>
            </p:nvGrpSpPr>
            <p:grpSpPr>
              <a:xfrm>
                <a:off x="13984999" y="-3249683"/>
                <a:ext cx="1637078" cy="1715692"/>
                <a:chOff x="10710721" y="-3838190"/>
                <a:chExt cx="3250919" cy="3407032"/>
              </a:xfrm>
            </p:grpSpPr>
            <p:pic>
              <p:nvPicPr>
                <p:cNvPr id="81" name="Рисунок 80" descr="Изображение выглядит как растени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87D538C6-9E04-BB2B-5807-5565E414D1E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10721" y="-3682077"/>
                  <a:ext cx="3250919" cy="3250919"/>
                </a:xfrm>
                <a:prstGeom prst="rect">
                  <a:avLst/>
                </a:prstGeom>
              </p:spPr>
            </p:pic>
            <p:pic>
              <p:nvPicPr>
                <p:cNvPr id="82" name="Рисунок 81" descr="Изображение выглядит как фрукт, цитрусовые, Натуральные продукты, Померанец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3467A5F8-F8D1-7EBF-F755-F454D5CEFD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523381">
                  <a:off x="11056679" y="-3838190"/>
                  <a:ext cx="2808281" cy="2517278"/>
                </a:xfrm>
                <a:prstGeom prst="rect">
                  <a:avLst/>
                </a:prstGeom>
              </p:spPr>
            </p:pic>
          </p:grpSp>
          <p:grpSp>
            <p:nvGrpSpPr>
              <p:cNvPr id="83" name="Группа 82">
                <a:extLst>
                  <a:ext uri="{FF2B5EF4-FFF2-40B4-BE49-F238E27FC236}">
                    <a16:creationId xmlns:a16="http://schemas.microsoft.com/office/drawing/2014/main" id="{BB2775E8-F4C5-4D83-9D5D-C1038751F0F3}"/>
                  </a:ext>
                </a:extLst>
              </p:cNvPr>
              <p:cNvGrpSpPr/>
              <p:nvPr/>
            </p:nvGrpSpPr>
            <p:grpSpPr>
              <a:xfrm>
                <a:off x="14665361" y="-2302722"/>
                <a:ext cx="1622693" cy="1700617"/>
                <a:chOff x="10710721" y="-3838190"/>
                <a:chExt cx="3250919" cy="3407032"/>
              </a:xfrm>
            </p:grpSpPr>
            <p:pic>
              <p:nvPicPr>
                <p:cNvPr id="84" name="Рисунок 83" descr="Изображение выглядит как растени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528ED6CB-6346-37A8-0A38-310DB37C1EE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10721" y="-3682077"/>
                  <a:ext cx="3250919" cy="3250919"/>
                </a:xfrm>
                <a:prstGeom prst="rect">
                  <a:avLst/>
                </a:prstGeom>
              </p:spPr>
            </p:pic>
            <p:pic>
              <p:nvPicPr>
                <p:cNvPr id="85" name="Рисунок 84" descr="Изображение выглядит как фрукт, цитрусовые, Натуральные продукты, Померанец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B593BC72-D997-928A-4D26-CB5BEBEBFB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523381">
                  <a:off x="11056679" y="-3838190"/>
                  <a:ext cx="2808281" cy="2517278"/>
                </a:xfrm>
                <a:prstGeom prst="rect">
                  <a:avLst/>
                </a:prstGeom>
              </p:spPr>
            </p:pic>
          </p:grpSp>
          <p:grpSp>
            <p:nvGrpSpPr>
              <p:cNvPr id="76" name="Группа 75">
                <a:extLst>
                  <a:ext uri="{FF2B5EF4-FFF2-40B4-BE49-F238E27FC236}">
                    <a16:creationId xmlns:a16="http://schemas.microsoft.com/office/drawing/2014/main" id="{5715E956-F6B2-F76B-EAC8-BD25F9549DBB}"/>
                  </a:ext>
                </a:extLst>
              </p:cNvPr>
              <p:cNvGrpSpPr/>
              <p:nvPr/>
            </p:nvGrpSpPr>
            <p:grpSpPr>
              <a:xfrm>
                <a:off x="11041024" y="-2209007"/>
                <a:ext cx="1622693" cy="1700617"/>
                <a:chOff x="10710721" y="-3838190"/>
                <a:chExt cx="3250919" cy="3407032"/>
              </a:xfrm>
            </p:grpSpPr>
            <p:pic>
              <p:nvPicPr>
                <p:cNvPr id="75" name="Рисунок 74" descr="Изображение выглядит как растени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D1DD3C82-682B-F106-BDE4-78B6E709394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10721" y="-3682077"/>
                  <a:ext cx="3250919" cy="3250919"/>
                </a:xfrm>
                <a:prstGeom prst="rect">
                  <a:avLst/>
                </a:prstGeom>
              </p:spPr>
            </p:pic>
            <p:pic>
              <p:nvPicPr>
                <p:cNvPr id="67" name="Рисунок 66" descr="Изображение выглядит как фрукт, цитрусовые, Натуральные продукты, Померанец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9A768BE1-FA19-8757-77A6-69C08BDBD67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523381">
                  <a:off x="11056679" y="-3838190"/>
                  <a:ext cx="2808281" cy="2517278"/>
                </a:xfrm>
                <a:prstGeom prst="rect">
                  <a:avLst/>
                </a:prstGeom>
              </p:spPr>
            </p:pic>
          </p:grpSp>
          <p:pic>
            <p:nvPicPr>
              <p:cNvPr id="86" name="Рисунок 85" descr="Изображение выглядит как рыба, Морское млекопитающее, Плавник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D41CF64A-BE2A-6747-C4DC-BC48F05200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alphaModFix amt="5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140131" y="-4764499"/>
                <a:ext cx="1447963" cy="1447963"/>
              </a:xfrm>
              <a:prstGeom prst="rect">
                <a:avLst/>
              </a:prstGeom>
            </p:spPr>
          </p:pic>
          <p:pic>
            <p:nvPicPr>
              <p:cNvPr id="88" name="Рисунок 87" descr="Изображение выглядит как рыба, Морское млекопитающее, Плавник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E3E286D9-B5A2-5B57-06A9-97CAE3D699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alphaModFix amt="5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807980" y="-5665977"/>
                <a:ext cx="1447963" cy="1447963"/>
              </a:xfrm>
              <a:prstGeom prst="rect">
                <a:avLst/>
              </a:prstGeom>
            </p:spPr>
          </p:pic>
          <p:pic>
            <p:nvPicPr>
              <p:cNvPr id="89" name="Рисунок 88" descr="Изображение выглядит как рыба, Морское млекопитающее, Плавник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6D4FA938-7568-B592-4556-47588E8F13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alphaModFix amt="5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867104" y="-4957632"/>
                <a:ext cx="1447963" cy="1447963"/>
              </a:xfrm>
              <a:prstGeom prst="rect">
                <a:avLst/>
              </a:prstGeom>
            </p:spPr>
          </p:pic>
          <p:pic>
            <p:nvPicPr>
              <p:cNvPr id="71" name="Рисунок 70" descr="Изображение выглядит как мультфильм, графическая вставка, иллюстрация, Мультфильм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5889C14F-AEDB-DA42-5A5D-AF30A47638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946023" y="-4085786"/>
                <a:ext cx="3457521" cy="3457521"/>
              </a:xfrm>
              <a:prstGeom prst="rect">
                <a:avLst/>
              </a:prstGeom>
            </p:spPr>
          </p:pic>
        </p:grpSp>
        <p:pic>
          <p:nvPicPr>
            <p:cNvPr id="73" name="Рисунок 72" descr="Изображение выглядит как искусство, воздушный змей&#10;&#10;Автоматически созданное описание с низким доверительным уровнем">
              <a:extLst>
                <a:ext uri="{FF2B5EF4-FFF2-40B4-BE49-F238E27FC236}">
                  <a16:creationId xmlns:a16="http://schemas.microsoft.com/office/drawing/2014/main" id="{B68E06AD-9E58-E44F-33C0-EC0D7A85F3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120629">
              <a:off x="11682478" y="-6043932"/>
              <a:ext cx="3334360" cy="3590850"/>
            </a:xfrm>
            <a:prstGeom prst="rect">
              <a:avLst/>
            </a:prstGeom>
          </p:spPr>
        </p:pic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2CAF482C-1F2F-8876-7BF1-65B38EAB7396}"/>
              </a:ext>
            </a:extLst>
          </p:cNvPr>
          <p:cNvGrpSpPr/>
          <p:nvPr/>
        </p:nvGrpSpPr>
        <p:grpSpPr>
          <a:xfrm>
            <a:off x="4240696" y="243840"/>
            <a:ext cx="7114988" cy="6345971"/>
            <a:chOff x="16272387" y="-5683066"/>
            <a:chExt cx="5994109" cy="5346241"/>
          </a:xfrm>
        </p:grpSpPr>
        <p:sp>
          <p:nvSpPr>
            <p:cNvPr id="62" name="Прямоугольник: скругленные углы 61">
              <a:extLst>
                <a:ext uri="{FF2B5EF4-FFF2-40B4-BE49-F238E27FC236}">
                  <a16:creationId xmlns:a16="http://schemas.microsoft.com/office/drawing/2014/main" id="{9A1F5F59-FDE7-350D-59B8-DB600DCD1AE1}"/>
                </a:ext>
              </a:extLst>
            </p:cNvPr>
            <p:cNvSpPr/>
            <p:nvPr/>
          </p:nvSpPr>
          <p:spPr>
            <a:xfrm>
              <a:off x="16970596" y="-5683066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CBF71053-DAE1-3C57-F7C8-A1F833345E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18560815" y="-5361226"/>
              <a:ext cx="3531803" cy="3358297"/>
            </a:xfrm>
            <a:prstGeom prst="rect">
              <a:avLst/>
            </a:prstGeom>
          </p:spPr>
        </p:pic>
        <p:pic>
          <p:nvPicPr>
            <p:cNvPr id="94" name="Рисунок 93" descr="Изображение выглядит как мультфильм, иллюстрация, мальчик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0537BF58-59CF-B656-9D7A-5B317E4260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72387" y="-4440314"/>
              <a:ext cx="4073013" cy="4073013"/>
            </a:xfrm>
            <a:prstGeom prst="rect">
              <a:avLst/>
            </a:prstGeom>
          </p:spPr>
        </p:pic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24">
              <p14:nvContentPartPr>
                <p14:cNvPr id="105" name="Рукописный ввод 104">
                  <a:extLst>
                    <a:ext uri="{FF2B5EF4-FFF2-40B4-BE49-F238E27FC236}">
                      <a16:creationId xmlns:a16="http://schemas.microsoft.com/office/drawing/2014/main" id="{0F1D7450-387B-5E8D-40A3-C72A2C06DAF2}"/>
                    </a:ext>
                  </a:extLst>
                </p14:cNvPr>
                <p14:cNvContentPartPr/>
                <p14:nvPr/>
              </p14:nvContentPartPr>
              <p14:xfrm>
                <a:off x="18968569" y="-4154614"/>
                <a:ext cx="2599560" cy="216000"/>
              </p14:xfrm>
            </p:contentPart>
          </mc:Choice>
          <mc:Fallback>
            <p:pic>
              <p:nvPicPr>
                <p:cNvPr id="105" name="Рукописный ввод 104">
                  <a:extLst>
                    <a:ext uri="{FF2B5EF4-FFF2-40B4-BE49-F238E27FC236}">
                      <a16:creationId xmlns:a16="http://schemas.microsoft.com/office/drawing/2014/main" id="{0F1D7450-387B-5E8D-40A3-C72A2C06DAF2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8960987" y="-4200120"/>
                  <a:ext cx="2614422" cy="30670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26">
              <p14:nvContentPartPr>
                <p14:cNvPr id="106" name="Рукописный ввод 105">
                  <a:extLst>
                    <a:ext uri="{FF2B5EF4-FFF2-40B4-BE49-F238E27FC236}">
                      <a16:creationId xmlns:a16="http://schemas.microsoft.com/office/drawing/2014/main" id="{AB2186AE-418F-BE02-6E78-A9F0E862857C}"/>
                    </a:ext>
                  </a:extLst>
                </p14:cNvPr>
                <p14:cNvContentPartPr/>
                <p14:nvPr/>
              </p14:nvContentPartPr>
              <p14:xfrm>
                <a:off x="19095649" y="-3716494"/>
                <a:ext cx="2690640" cy="205200"/>
              </p14:xfrm>
            </p:contentPart>
          </mc:Choice>
          <mc:Fallback>
            <p:pic>
              <p:nvPicPr>
                <p:cNvPr id="106" name="Рукописный ввод 105">
                  <a:extLst>
                    <a:ext uri="{FF2B5EF4-FFF2-40B4-BE49-F238E27FC236}">
                      <a16:creationId xmlns:a16="http://schemas.microsoft.com/office/drawing/2014/main" id="{AB2186AE-418F-BE02-6E78-A9F0E862857C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9088067" y="-3761959"/>
                  <a:ext cx="2705500" cy="29582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28">
              <p14:nvContentPartPr>
                <p14:cNvPr id="107" name="Рукописный ввод 106">
                  <a:extLst>
                    <a:ext uri="{FF2B5EF4-FFF2-40B4-BE49-F238E27FC236}">
                      <a16:creationId xmlns:a16="http://schemas.microsoft.com/office/drawing/2014/main" id="{936128C9-7B56-C129-1244-F3CB740FD8A4}"/>
                    </a:ext>
                  </a:extLst>
                </p14:cNvPr>
                <p14:cNvContentPartPr/>
                <p14:nvPr/>
              </p14:nvContentPartPr>
              <p14:xfrm>
                <a:off x="19639609" y="-3043654"/>
                <a:ext cx="1869120" cy="194400"/>
              </p14:xfrm>
            </p:contentPart>
          </mc:Choice>
          <mc:Fallback>
            <p:pic>
              <p:nvPicPr>
                <p:cNvPr id="107" name="Рукописный ввод 106">
                  <a:extLst>
                    <a:ext uri="{FF2B5EF4-FFF2-40B4-BE49-F238E27FC236}">
                      <a16:creationId xmlns:a16="http://schemas.microsoft.com/office/drawing/2014/main" id="{936128C9-7B56-C129-1244-F3CB740FD8A4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9632330" y="-3089145"/>
                  <a:ext cx="1883981" cy="28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30">
              <p14:nvContentPartPr>
                <p14:cNvPr id="108" name="Рукописный ввод 107">
                  <a:extLst>
                    <a:ext uri="{FF2B5EF4-FFF2-40B4-BE49-F238E27FC236}">
                      <a16:creationId xmlns:a16="http://schemas.microsoft.com/office/drawing/2014/main" id="{AF0DAB37-F466-A9BE-1922-2F7191FDD28D}"/>
                    </a:ext>
                  </a:extLst>
                </p14:cNvPr>
                <p14:cNvContentPartPr/>
                <p14:nvPr/>
              </p14:nvContentPartPr>
              <p14:xfrm>
                <a:off x="19756609" y="-2646934"/>
                <a:ext cx="2119680" cy="224640"/>
              </p14:xfrm>
            </p:contentPart>
          </mc:Choice>
          <mc:Fallback>
            <p:pic>
              <p:nvPicPr>
                <p:cNvPr id="108" name="Рукописный ввод 107">
                  <a:extLst>
                    <a:ext uri="{FF2B5EF4-FFF2-40B4-BE49-F238E27FC236}">
                      <a16:creationId xmlns:a16="http://schemas.microsoft.com/office/drawing/2014/main" id="{AF0DAB37-F466-A9BE-1922-2F7191FDD28D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19749329" y="-2692105"/>
                  <a:ext cx="2134543" cy="315284"/>
                </a:xfrm>
                <a:prstGeom prst="rect">
                  <a:avLst/>
                </a:prstGeom>
              </p:spPr>
            </p:pic>
          </mc:Fallback>
        </mc:AlternateContent>
        <p:pic>
          <p:nvPicPr>
            <p:cNvPr id="110" name="Рисунок 109" descr="Изображение выглядит как круг, пончик&#10;&#10;Автоматически созданное описание">
              <a:extLst>
                <a:ext uri="{FF2B5EF4-FFF2-40B4-BE49-F238E27FC236}">
                  <a16:creationId xmlns:a16="http://schemas.microsoft.com/office/drawing/2014/main" id="{43A42F81-A83D-0504-F743-B25A9772D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72350" y="-3530505"/>
              <a:ext cx="766794" cy="730785"/>
            </a:xfrm>
            <a:prstGeom prst="rect">
              <a:avLst/>
            </a:prstGeom>
          </p:spPr>
        </p:pic>
        <p:pic>
          <p:nvPicPr>
            <p:cNvPr id="115" name="Рисунок 114" descr="Изображение выглядит как круг, пончик&#10;&#10;Автоматически созданное описание">
              <a:extLst>
                <a:ext uri="{FF2B5EF4-FFF2-40B4-BE49-F238E27FC236}">
                  <a16:creationId xmlns:a16="http://schemas.microsoft.com/office/drawing/2014/main" id="{7716E52F-E0C9-14A7-2826-BE368B56F3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08720" y="-3605311"/>
              <a:ext cx="766794" cy="730785"/>
            </a:xfrm>
            <a:prstGeom prst="rect">
              <a:avLst/>
            </a:prstGeom>
          </p:spPr>
        </p:pic>
        <p:cxnSp>
          <p:nvCxnSpPr>
            <p:cNvPr id="117" name="Прямая соединительная линия 116">
              <a:extLst>
                <a:ext uri="{FF2B5EF4-FFF2-40B4-BE49-F238E27FC236}">
                  <a16:creationId xmlns:a16="http://schemas.microsoft.com/office/drawing/2014/main" id="{C5C4CA64-F781-6741-488D-D09350FD190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490366" y="-3081426"/>
              <a:ext cx="242548" cy="91183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20" name="Рисунок 119" descr="Изображение выглядит как баклажан, фиолетовый, искусств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D4C766DF-D4CB-8E25-0865-665D62EA9C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8389387" y="-966348"/>
              <a:ext cx="572569" cy="585794"/>
            </a:xfrm>
            <a:prstGeom prst="rect">
              <a:avLst/>
            </a:prstGeom>
          </p:spPr>
        </p:pic>
        <p:pic>
          <p:nvPicPr>
            <p:cNvPr id="122" name="Рисунок 121" descr="Изображение выглядит как рождественская елка, рождество, Ель голубая, дерево&#10;&#10;Автоматически созданное описание">
              <a:extLst>
                <a:ext uri="{FF2B5EF4-FFF2-40B4-BE49-F238E27FC236}">
                  <a16:creationId xmlns:a16="http://schemas.microsoft.com/office/drawing/2014/main" id="{BEA0D679-B206-C406-D3A4-316046D9F3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73340">
              <a:off x="19033444" y="-3769784"/>
              <a:ext cx="950301" cy="950301"/>
            </a:xfrm>
            <a:prstGeom prst="rect">
              <a:avLst/>
            </a:prstGeom>
          </p:spPr>
        </p:pic>
        <p:pic>
          <p:nvPicPr>
            <p:cNvPr id="123" name="Рисунок 122" descr="Изображение выглядит как баклажан, фиолетовый, искусств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34494275-91B9-D9E6-651D-263E28F0C7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377388">
              <a:off x="17658610" y="-1032383"/>
              <a:ext cx="687617" cy="703499"/>
            </a:xfrm>
            <a:prstGeom prst="rect">
              <a:avLst/>
            </a:prstGeom>
          </p:spPr>
        </p:pic>
      </p:grpSp>
      <p:grpSp>
        <p:nvGrpSpPr>
          <p:cNvPr id="172" name="Группа 171">
            <a:extLst>
              <a:ext uri="{FF2B5EF4-FFF2-40B4-BE49-F238E27FC236}">
                <a16:creationId xmlns:a16="http://schemas.microsoft.com/office/drawing/2014/main" id="{A3805E9D-8FA9-21F3-F5C6-3B26CE24652B}"/>
              </a:ext>
            </a:extLst>
          </p:cNvPr>
          <p:cNvGrpSpPr/>
          <p:nvPr/>
        </p:nvGrpSpPr>
        <p:grpSpPr>
          <a:xfrm>
            <a:off x="4215966" y="247650"/>
            <a:ext cx="7675414" cy="6366204"/>
            <a:chOff x="11972897" y="384222"/>
            <a:chExt cx="6466247" cy="5363287"/>
          </a:xfrm>
        </p:grpSpPr>
        <p:sp>
          <p:nvSpPr>
            <p:cNvPr id="63" name="Прямоугольник: скругленные углы 62">
              <a:extLst>
                <a:ext uri="{FF2B5EF4-FFF2-40B4-BE49-F238E27FC236}">
                  <a16:creationId xmlns:a16="http://schemas.microsoft.com/office/drawing/2014/main" id="{C3D87A19-D9F1-FDB2-1B2B-7BA4EC51063B}"/>
                </a:ext>
              </a:extLst>
            </p:cNvPr>
            <p:cNvSpPr/>
            <p:nvPr/>
          </p:nvSpPr>
          <p:spPr>
            <a:xfrm>
              <a:off x="12680304" y="384222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grpSp>
          <p:nvGrpSpPr>
            <p:cNvPr id="141" name="Группа 140">
              <a:extLst>
                <a:ext uri="{FF2B5EF4-FFF2-40B4-BE49-F238E27FC236}">
                  <a16:creationId xmlns:a16="http://schemas.microsoft.com/office/drawing/2014/main" id="{D9120217-AB5E-F44E-9E61-6F1960385D67}"/>
                </a:ext>
              </a:extLst>
            </p:cNvPr>
            <p:cNvGrpSpPr/>
            <p:nvPr/>
          </p:nvGrpSpPr>
          <p:grpSpPr>
            <a:xfrm>
              <a:off x="13860030" y="2917199"/>
              <a:ext cx="2896953" cy="2830310"/>
              <a:chOff x="14683008" y="384222"/>
              <a:chExt cx="2896953" cy="2830310"/>
            </a:xfrm>
          </p:grpSpPr>
          <p:pic>
            <p:nvPicPr>
              <p:cNvPr id="137" name="Рисунок 136" descr="Изображение выглядит как колесо, транспорт, велосипед, транспортное средство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FD6451EA-7A53-BEC5-5564-CB88812262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83008" y="384222"/>
                <a:ext cx="2830310" cy="2830310"/>
              </a:xfrm>
              <a:prstGeom prst="rect">
                <a:avLst/>
              </a:prstGeom>
            </p:spPr>
          </p:pic>
          <p:pic>
            <p:nvPicPr>
              <p:cNvPr id="135" name="Рисунок 134" descr="Изображение выглядит как фрукт, яблоко, Натуральные продукты, красный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0371CEF6-4DAE-F849-2E43-002EE99087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803538" y="1421543"/>
                <a:ext cx="1141312" cy="1315718"/>
              </a:xfrm>
              <a:prstGeom prst="rect">
                <a:avLst/>
              </a:prstGeom>
            </p:spPr>
          </p:pic>
          <p:pic>
            <p:nvPicPr>
              <p:cNvPr id="140" name="Рисунок 139" descr="Изображение выглядит как фрукт, яблоко, Натуральные продукты, красный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8FA7C5E5-490B-31B2-5B1A-E82E664CCF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138538" y="1248557"/>
                <a:ext cx="1441423" cy="1661690"/>
              </a:xfrm>
              <a:prstGeom prst="rect">
                <a:avLst/>
              </a:prstGeom>
            </p:spPr>
          </p:pic>
        </p:grpSp>
        <p:pic>
          <p:nvPicPr>
            <p:cNvPr id="127" name="Рисунок 126" descr="Изображение выглядит как мультфильм, графическая вставка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EAC10BC9-3618-5E98-EF6C-4B582D529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96760" y="2177717"/>
              <a:ext cx="3342384" cy="3342384"/>
            </a:xfrm>
            <a:prstGeom prst="rect">
              <a:avLst/>
            </a:prstGeom>
          </p:spPr>
        </p:pic>
        <p:pic>
          <p:nvPicPr>
            <p:cNvPr id="129" name="Рисунок 128" descr="Изображение выглядит как мультфильм, иллюстрация, мальчик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FDAE2C5E-A0D3-B023-231D-BE08E665AF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72897" y="2110330"/>
              <a:ext cx="3477158" cy="3477158"/>
            </a:xfrm>
            <a:prstGeom prst="rect">
              <a:avLst/>
            </a:prstGeom>
          </p:spPr>
        </p:pic>
        <p:pic>
          <p:nvPicPr>
            <p:cNvPr id="133" name="Рисунок 132" descr="Изображение выглядит как посуда, ложка, Кухонная утварь, столовое серебро&#10;&#10;Автоматически созданное описание">
              <a:extLst>
                <a:ext uri="{FF2B5EF4-FFF2-40B4-BE49-F238E27FC236}">
                  <a16:creationId xmlns:a16="http://schemas.microsoft.com/office/drawing/2014/main" id="{1A1181AB-C42E-32A6-6763-53463059DB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514084">
              <a:off x="13627872" y="1298243"/>
              <a:ext cx="2023378" cy="2023378"/>
            </a:xfrm>
            <a:prstGeom prst="rect">
              <a:avLst/>
            </a:prstGeom>
          </p:spPr>
        </p:pic>
        <p:pic>
          <p:nvPicPr>
            <p:cNvPr id="131" name="Рисунок 130" descr="Изображение выглядит как ложка, Кухонная утварь, посуда&#10;&#10;Автоматически созданное описание">
              <a:extLst>
                <a:ext uri="{FF2B5EF4-FFF2-40B4-BE49-F238E27FC236}">
                  <a16:creationId xmlns:a16="http://schemas.microsoft.com/office/drawing/2014/main" id="{F38F3912-620F-4B9D-9DBB-CE4D3974D4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686364">
              <a:off x="15078234" y="1088639"/>
              <a:ext cx="2009327" cy="2009327"/>
            </a:xfrm>
            <a:prstGeom prst="rect">
              <a:avLst/>
            </a:prstGeom>
          </p:spPr>
        </p:pic>
        <p:pic>
          <p:nvPicPr>
            <p:cNvPr id="139" name="Рисунок 138" descr="Изображение выглядит как мяч, баскетбол&#10;&#10;Автоматически созданное описание">
              <a:extLst>
                <a:ext uri="{FF2B5EF4-FFF2-40B4-BE49-F238E27FC236}">
                  <a16:creationId xmlns:a16="http://schemas.microsoft.com/office/drawing/2014/main" id="{2343381D-3583-7236-DDD7-6F9B5B453B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18918" y="1216352"/>
              <a:ext cx="690439" cy="690439"/>
            </a:xfrm>
            <a:prstGeom prst="rect">
              <a:avLst/>
            </a:prstGeom>
          </p:spPr>
        </p:pic>
      </p:grpSp>
      <p:grpSp>
        <p:nvGrpSpPr>
          <p:cNvPr id="151" name="Группа 150">
            <a:extLst>
              <a:ext uri="{FF2B5EF4-FFF2-40B4-BE49-F238E27FC236}">
                <a16:creationId xmlns:a16="http://schemas.microsoft.com/office/drawing/2014/main" id="{289B1905-D4CC-7C11-1B29-8113D0A3676B}"/>
              </a:ext>
            </a:extLst>
          </p:cNvPr>
          <p:cNvGrpSpPr/>
          <p:nvPr/>
        </p:nvGrpSpPr>
        <p:grpSpPr>
          <a:xfrm>
            <a:off x="4772458" y="-199970"/>
            <a:ext cx="7227254" cy="7002633"/>
            <a:chOff x="18842472" y="583269"/>
            <a:chExt cx="6088689" cy="5899454"/>
          </a:xfrm>
        </p:grpSpPr>
        <p:sp>
          <p:nvSpPr>
            <p:cNvPr id="64" name="Прямоугольник: скругленные углы 63">
              <a:extLst>
                <a:ext uri="{FF2B5EF4-FFF2-40B4-BE49-F238E27FC236}">
                  <a16:creationId xmlns:a16="http://schemas.microsoft.com/office/drawing/2014/main" id="{0D450746-F43E-31BF-62DC-67125232BF7D}"/>
                </a:ext>
              </a:extLst>
            </p:cNvPr>
            <p:cNvSpPr/>
            <p:nvPr/>
          </p:nvSpPr>
          <p:spPr>
            <a:xfrm>
              <a:off x="19095649" y="963495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43" name="Рисунок 142" descr="Изображение выглядит как мультфильм, рисунок, Торт на день рождения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260DC806-376A-3064-F641-591DDAB833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42472" y="583269"/>
              <a:ext cx="5899454" cy="5899454"/>
            </a:xfrm>
            <a:prstGeom prst="rect">
              <a:avLst/>
            </a:prstGeom>
          </p:spPr>
        </p:pic>
        <p:pic>
          <p:nvPicPr>
            <p:cNvPr id="145" name="Рисунок 144" descr="Изображение выглядит как Анимация, кукла, статуэт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4A2055E8-F213-3B9C-FA61-5B1094BFC3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05412" y="3040871"/>
              <a:ext cx="2398065" cy="2892323"/>
            </a:xfrm>
            <a:prstGeom prst="rect">
              <a:avLst/>
            </a:prstGeom>
          </p:spPr>
        </p:pic>
        <p:pic>
          <p:nvPicPr>
            <p:cNvPr id="147" name="Рисунок 146" descr="Изображение выглядит как кухонные принадлежности, сковорода, Посуда и формы для выпечки, кастрюля&#10;&#10;Автоматически созданное описание">
              <a:extLst>
                <a:ext uri="{FF2B5EF4-FFF2-40B4-BE49-F238E27FC236}">
                  <a16:creationId xmlns:a16="http://schemas.microsoft.com/office/drawing/2014/main" id="{19FCE30D-3F61-133C-A8B5-A838FE5BA4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863002" flipH="1">
              <a:off x="21107098" y="671246"/>
              <a:ext cx="3012942" cy="3012942"/>
            </a:xfrm>
            <a:prstGeom prst="rect">
              <a:avLst/>
            </a:prstGeom>
          </p:spPr>
        </p:pic>
        <p:pic>
          <p:nvPicPr>
            <p:cNvPr id="149" name="Рисунок 148" descr="Изображение выглядит как кататься на лыжах, спорт, спортивное оборудование, лыжа&#10;&#10;Автоматически созданное описание">
              <a:extLst>
                <a:ext uri="{FF2B5EF4-FFF2-40B4-BE49-F238E27FC236}">
                  <a16:creationId xmlns:a16="http://schemas.microsoft.com/office/drawing/2014/main" id="{22674466-5752-E03F-5B0A-61A2E5C80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30241" y="2546589"/>
              <a:ext cx="3200920" cy="3200920"/>
            </a:xfrm>
            <a:prstGeom prst="rect">
              <a:avLst/>
            </a:prstGeom>
          </p:spPr>
        </p:pic>
        <p:sp>
          <p:nvSpPr>
            <p:cNvPr id="150" name="Полилиния: фигура 149">
              <a:extLst>
                <a:ext uri="{FF2B5EF4-FFF2-40B4-BE49-F238E27FC236}">
                  <a16:creationId xmlns:a16="http://schemas.microsoft.com/office/drawing/2014/main" id="{2CD6DB5E-88D0-FF81-AAAA-70647BAB0653}"/>
                </a:ext>
              </a:extLst>
            </p:cNvPr>
            <p:cNvSpPr/>
            <p:nvPr/>
          </p:nvSpPr>
          <p:spPr>
            <a:xfrm>
              <a:off x="21250242" y="2918460"/>
              <a:ext cx="529454" cy="2080260"/>
            </a:xfrm>
            <a:custGeom>
              <a:avLst/>
              <a:gdLst>
                <a:gd name="connsiteX0" fmla="*/ 321978 w 529454"/>
                <a:gd name="connsiteY0" fmla="*/ 0 h 2080260"/>
                <a:gd name="connsiteX1" fmla="*/ 215298 w 529454"/>
                <a:gd name="connsiteY1" fmla="*/ 106680 h 2080260"/>
                <a:gd name="connsiteX2" fmla="*/ 169578 w 529454"/>
                <a:gd name="connsiteY2" fmla="*/ 160020 h 2080260"/>
                <a:gd name="connsiteX3" fmla="*/ 146718 w 529454"/>
                <a:gd name="connsiteY3" fmla="*/ 198120 h 2080260"/>
                <a:gd name="connsiteX4" fmla="*/ 116238 w 529454"/>
                <a:gd name="connsiteY4" fmla="*/ 236220 h 2080260"/>
                <a:gd name="connsiteX5" fmla="*/ 70518 w 529454"/>
                <a:gd name="connsiteY5" fmla="*/ 312420 h 2080260"/>
                <a:gd name="connsiteX6" fmla="*/ 55278 w 529454"/>
                <a:gd name="connsiteY6" fmla="*/ 449580 h 2080260"/>
                <a:gd name="connsiteX7" fmla="*/ 70518 w 529454"/>
                <a:gd name="connsiteY7" fmla="*/ 556260 h 2080260"/>
                <a:gd name="connsiteX8" fmla="*/ 131478 w 529454"/>
                <a:gd name="connsiteY8" fmla="*/ 693420 h 2080260"/>
                <a:gd name="connsiteX9" fmla="*/ 222918 w 529454"/>
                <a:gd name="connsiteY9" fmla="*/ 815340 h 2080260"/>
                <a:gd name="connsiteX10" fmla="*/ 306738 w 529454"/>
                <a:gd name="connsiteY10" fmla="*/ 960120 h 2080260"/>
                <a:gd name="connsiteX11" fmla="*/ 344838 w 529454"/>
                <a:gd name="connsiteY11" fmla="*/ 1005840 h 2080260"/>
                <a:gd name="connsiteX12" fmla="*/ 405798 w 529454"/>
                <a:gd name="connsiteY12" fmla="*/ 1127760 h 2080260"/>
                <a:gd name="connsiteX13" fmla="*/ 466758 w 529454"/>
                <a:gd name="connsiteY13" fmla="*/ 1257300 h 2080260"/>
                <a:gd name="connsiteX14" fmla="*/ 512478 w 529454"/>
                <a:gd name="connsiteY14" fmla="*/ 1402080 h 2080260"/>
                <a:gd name="connsiteX15" fmla="*/ 512478 w 529454"/>
                <a:gd name="connsiteY15" fmla="*/ 1859280 h 2080260"/>
                <a:gd name="connsiteX16" fmla="*/ 443898 w 529454"/>
                <a:gd name="connsiteY16" fmla="*/ 2019300 h 2080260"/>
                <a:gd name="connsiteX17" fmla="*/ 413418 w 529454"/>
                <a:gd name="connsiteY17" fmla="*/ 2057400 h 2080260"/>
                <a:gd name="connsiteX18" fmla="*/ 352458 w 529454"/>
                <a:gd name="connsiteY18" fmla="*/ 2080260 h 2080260"/>
                <a:gd name="connsiteX19" fmla="*/ 245778 w 529454"/>
                <a:gd name="connsiteY19" fmla="*/ 2072640 h 2080260"/>
                <a:gd name="connsiteX20" fmla="*/ 184818 w 529454"/>
                <a:gd name="connsiteY20" fmla="*/ 2049780 h 2080260"/>
                <a:gd name="connsiteX21" fmla="*/ 85758 w 529454"/>
                <a:gd name="connsiteY21" fmla="*/ 2004060 h 2080260"/>
                <a:gd name="connsiteX22" fmla="*/ 62898 w 529454"/>
                <a:gd name="connsiteY22" fmla="*/ 1973580 h 2080260"/>
                <a:gd name="connsiteX23" fmla="*/ 40038 w 529454"/>
                <a:gd name="connsiteY23" fmla="*/ 1920240 h 2080260"/>
                <a:gd name="connsiteX24" fmla="*/ 17178 w 529454"/>
                <a:gd name="connsiteY24" fmla="*/ 1882140 h 2080260"/>
                <a:gd name="connsiteX25" fmla="*/ 9558 w 529454"/>
                <a:gd name="connsiteY25" fmla="*/ 1828800 h 2080260"/>
                <a:gd name="connsiteX26" fmla="*/ 9558 w 529454"/>
                <a:gd name="connsiteY26" fmla="*/ 1722120 h 2080260"/>
                <a:gd name="connsiteX27" fmla="*/ 32418 w 529454"/>
                <a:gd name="connsiteY27" fmla="*/ 1691640 h 2080260"/>
                <a:gd name="connsiteX28" fmla="*/ 70518 w 529454"/>
                <a:gd name="connsiteY28" fmla="*/ 1661160 h 2080260"/>
                <a:gd name="connsiteX29" fmla="*/ 62898 w 529454"/>
                <a:gd name="connsiteY29" fmla="*/ 1744980 h 2080260"/>
                <a:gd name="connsiteX30" fmla="*/ 32418 w 529454"/>
                <a:gd name="connsiteY30" fmla="*/ 1752600 h 2080260"/>
                <a:gd name="connsiteX31" fmla="*/ 24798 w 529454"/>
                <a:gd name="connsiteY31" fmla="*/ 1729740 h 2080260"/>
                <a:gd name="connsiteX32" fmla="*/ 17178 w 529454"/>
                <a:gd name="connsiteY32" fmla="*/ 1691640 h 2080260"/>
                <a:gd name="connsiteX33" fmla="*/ 70518 w 529454"/>
                <a:gd name="connsiteY33" fmla="*/ 1691640 h 208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29454" h="2080260">
                  <a:moveTo>
                    <a:pt x="321978" y="0"/>
                  </a:moveTo>
                  <a:cubicBezTo>
                    <a:pt x="286418" y="35560"/>
                    <a:pt x="241172" y="63557"/>
                    <a:pt x="215298" y="106680"/>
                  </a:cubicBezTo>
                  <a:cubicBezTo>
                    <a:pt x="187726" y="152633"/>
                    <a:pt x="204761" y="136565"/>
                    <a:pt x="169578" y="160020"/>
                  </a:cubicBezTo>
                  <a:cubicBezTo>
                    <a:pt x="161958" y="172720"/>
                    <a:pt x="155211" y="185987"/>
                    <a:pt x="146718" y="198120"/>
                  </a:cubicBezTo>
                  <a:cubicBezTo>
                    <a:pt x="137391" y="211444"/>
                    <a:pt x="125804" y="223067"/>
                    <a:pt x="116238" y="236220"/>
                  </a:cubicBezTo>
                  <a:cubicBezTo>
                    <a:pt x="86813" y="276679"/>
                    <a:pt x="89387" y="274682"/>
                    <a:pt x="70518" y="312420"/>
                  </a:cubicBezTo>
                  <a:cubicBezTo>
                    <a:pt x="67964" y="332855"/>
                    <a:pt x="54674" y="435094"/>
                    <a:pt x="55278" y="449580"/>
                  </a:cubicBezTo>
                  <a:cubicBezTo>
                    <a:pt x="56773" y="485470"/>
                    <a:pt x="61806" y="521411"/>
                    <a:pt x="70518" y="556260"/>
                  </a:cubicBezTo>
                  <a:cubicBezTo>
                    <a:pt x="75798" y="577380"/>
                    <a:pt x="116698" y="671250"/>
                    <a:pt x="131478" y="693420"/>
                  </a:cubicBezTo>
                  <a:cubicBezTo>
                    <a:pt x="159657" y="735688"/>
                    <a:pt x="200200" y="769903"/>
                    <a:pt x="222918" y="815340"/>
                  </a:cubicBezTo>
                  <a:cubicBezTo>
                    <a:pt x="256281" y="882066"/>
                    <a:pt x="258588" y="891908"/>
                    <a:pt x="306738" y="960120"/>
                  </a:cubicBezTo>
                  <a:cubicBezTo>
                    <a:pt x="318178" y="976327"/>
                    <a:pt x="334746" y="988761"/>
                    <a:pt x="344838" y="1005840"/>
                  </a:cubicBezTo>
                  <a:cubicBezTo>
                    <a:pt x="367953" y="1044958"/>
                    <a:pt x="383255" y="1088310"/>
                    <a:pt x="405798" y="1127760"/>
                  </a:cubicBezTo>
                  <a:cubicBezTo>
                    <a:pt x="436435" y="1181374"/>
                    <a:pt x="446595" y="1193451"/>
                    <a:pt x="466758" y="1257300"/>
                  </a:cubicBezTo>
                  <a:cubicBezTo>
                    <a:pt x="530281" y="1458458"/>
                    <a:pt x="423829" y="1180456"/>
                    <a:pt x="512478" y="1402080"/>
                  </a:cubicBezTo>
                  <a:cubicBezTo>
                    <a:pt x="529100" y="1601549"/>
                    <a:pt x="540428" y="1635682"/>
                    <a:pt x="512478" y="1859280"/>
                  </a:cubicBezTo>
                  <a:cubicBezTo>
                    <a:pt x="506295" y="1908741"/>
                    <a:pt x="471093" y="1976996"/>
                    <a:pt x="443898" y="2019300"/>
                  </a:cubicBezTo>
                  <a:cubicBezTo>
                    <a:pt x="435103" y="2032981"/>
                    <a:pt x="426950" y="2048378"/>
                    <a:pt x="413418" y="2057400"/>
                  </a:cubicBezTo>
                  <a:cubicBezTo>
                    <a:pt x="395361" y="2069438"/>
                    <a:pt x="372778" y="2072640"/>
                    <a:pt x="352458" y="2080260"/>
                  </a:cubicBezTo>
                  <a:cubicBezTo>
                    <a:pt x="316898" y="2077720"/>
                    <a:pt x="280854" y="2079017"/>
                    <a:pt x="245778" y="2072640"/>
                  </a:cubicBezTo>
                  <a:cubicBezTo>
                    <a:pt x="224426" y="2068758"/>
                    <a:pt x="204885" y="2058043"/>
                    <a:pt x="184818" y="2049780"/>
                  </a:cubicBezTo>
                  <a:cubicBezTo>
                    <a:pt x="135102" y="2029309"/>
                    <a:pt x="125334" y="2023848"/>
                    <a:pt x="85758" y="2004060"/>
                  </a:cubicBezTo>
                  <a:cubicBezTo>
                    <a:pt x="78138" y="1993900"/>
                    <a:pt x="68979" y="1984729"/>
                    <a:pt x="62898" y="1973580"/>
                  </a:cubicBezTo>
                  <a:cubicBezTo>
                    <a:pt x="53635" y="1956598"/>
                    <a:pt x="48689" y="1937542"/>
                    <a:pt x="40038" y="1920240"/>
                  </a:cubicBezTo>
                  <a:cubicBezTo>
                    <a:pt x="33414" y="1906993"/>
                    <a:pt x="24798" y="1894840"/>
                    <a:pt x="17178" y="1882140"/>
                  </a:cubicBezTo>
                  <a:cubicBezTo>
                    <a:pt x="14638" y="1864360"/>
                    <a:pt x="12511" y="1846516"/>
                    <a:pt x="9558" y="1828800"/>
                  </a:cubicBezTo>
                  <a:cubicBezTo>
                    <a:pt x="1906" y="1782891"/>
                    <a:pt x="-7447" y="1777387"/>
                    <a:pt x="9558" y="1722120"/>
                  </a:cubicBezTo>
                  <a:cubicBezTo>
                    <a:pt x="13293" y="1709982"/>
                    <a:pt x="25036" y="1701974"/>
                    <a:pt x="32418" y="1691640"/>
                  </a:cubicBezTo>
                  <a:cubicBezTo>
                    <a:pt x="53960" y="1661481"/>
                    <a:pt x="37350" y="1672216"/>
                    <a:pt x="70518" y="1661160"/>
                  </a:cubicBezTo>
                  <a:cubicBezTo>
                    <a:pt x="67978" y="1689100"/>
                    <a:pt x="73688" y="1719083"/>
                    <a:pt x="62898" y="1744980"/>
                  </a:cubicBezTo>
                  <a:cubicBezTo>
                    <a:pt x="58870" y="1754647"/>
                    <a:pt x="42142" y="1756489"/>
                    <a:pt x="32418" y="1752600"/>
                  </a:cubicBezTo>
                  <a:cubicBezTo>
                    <a:pt x="24960" y="1749617"/>
                    <a:pt x="26746" y="1737532"/>
                    <a:pt x="24798" y="1729740"/>
                  </a:cubicBezTo>
                  <a:cubicBezTo>
                    <a:pt x="21657" y="1717175"/>
                    <a:pt x="19718" y="1704340"/>
                    <a:pt x="17178" y="1691640"/>
                  </a:cubicBezTo>
                  <a:cubicBezTo>
                    <a:pt x="61948" y="1673732"/>
                    <a:pt x="45606" y="1666728"/>
                    <a:pt x="70518" y="1691640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173" name="Группа 172">
            <a:extLst>
              <a:ext uri="{FF2B5EF4-FFF2-40B4-BE49-F238E27FC236}">
                <a16:creationId xmlns:a16="http://schemas.microsoft.com/office/drawing/2014/main" id="{12ACFB5C-D4BB-BF08-9AF8-44ADCE32E258}"/>
              </a:ext>
            </a:extLst>
          </p:cNvPr>
          <p:cNvGrpSpPr/>
          <p:nvPr/>
        </p:nvGrpSpPr>
        <p:grpSpPr>
          <a:xfrm>
            <a:off x="5049840" y="70678"/>
            <a:ext cx="6472049" cy="6460179"/>
            <a:chOff x="12473922" y="7352358"/>
            <a:chExt cx="5452457" cy="5442457"/>
          </a:xfrm>
        </p:grpSpPr>
        <p:grpSp>
          <p:nvGrpSpPr>
            <p:cNvPr id="166" name="Группа 165">
              <a:extLst>
                <a:ext uri="{FF2B5EF4-FFF2-40B4-BE49-F238E27FC236}">
                  <a16:creationId xmlns:a16="http://schemas.microsoft.com/office/drawing/2014/main" id="{73208136-9671-4A84-9462-DCE5D044250B}"/>
                </a:ext>
              </a:extLst>
            </p:cNvPr>
            <p:cNvGrpSpPr/>
            <p:nvPr/>
          </p:nvGrpSpPr>
          <p:grpSpPr>
            <a:xfrm>
              <a:off x="12473922" y="7498915"/>
              <a:ext cx="5452457" cy="5295900"/>
              <a:chOff x="12473922" y="7498915"/>
              <a:chExt cx="5452457" cy="5295900"/>
            </a:xfrm>
          </p:grpSpPr>
          <p:sp>
            <p:nvSpPr>
              <p:cNvPr id="65" name="Прямоугольник: скругленные углы 64">
                <a:extLst>
                  <a:ext uri="{FF2B5EF4-FFF2-40B4-BE49-F238E27FC236}">
                    <a16:creationId xmlns:a16="http://schemas.microsoft.com/office/drawing/2014/main" id="{D1D674DC-E571-9CF1-4BFA-5A37E2A23C4D}"/>
                  </a:ext>
                </a:extLst>
              </p:cNvPr>
              <p:cNvSpPr/>
              <p:nvPr/>
            </p:nvSpPr>
            <p:spPr>
              <a:xfrm>
                <a:off x="12473922" y="7498915"/>
                <a:ext cx="5295900" cy="52959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grpSp>
            <p:nvGrpSpPr>
              <p:cNvPr id="159" name="Группа 158">
                <a:extLst>
                  <a:ext uri="{FF2B5EF4-FFF2-40B4-BE49-F238E27FC236}">
                    <a16:creationId xmlns:a16="http://schemas.microsoft.com/office/drawing/2014/main" id="{7A71D9D9-4847-6E10-01BE-1A1720AE7E3C}"/>
                  </a:ext>
                </a:extLst>
              </p:cNvPr>
              <p:cNvGrpSpPr/>
              <p:nvPr/>
            </p:nvGrpSpPr>
            <p:grpSpPr>
              <a:xfrm>
                <a:off x="12765516" y="8824686"/>
                <a:ext cx="3296969" cy="3970128"/>
                <a:chOff x="12765516" y="7591549"/>
                <a:chExt cx="4321021" cy="5203266"/>
              </a:xfrm>
            </p:grpSpPr>
            <p:pic>
              <p:nvPicPr>
                <p:cNvPr id="153" name="Рисунок 152" descr="Изображение выглядит как колесо, транспорт, шина, транспортное средство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9E1849BD-1FC5-28C7-9665-A0551164593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765516" y="9375988"/>
                  <a:ext cx="3418827" cy="3418827"/>
                </a:xfrm>
                <a:prstGeom prst="rect">
                  <a:avLst/>
                </a:prstGeom>
              </p:spPr>
            </p:pic>
            <p:pic>
              <p:nvPicPr>
                <p:cNvPr id="157" name="Рисунок 156" descr="Изображение выглядит как Анимация, кукла, статуэтка, Мультфильм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D4960D4C-663F-D0D1-46AC-175A5ED0C29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3342690" y="7591549"/>
                  <a:ext cx="3743847" cy="4515480"/>
                </a:xfrm>
                <a:prstGeom prst="rect">
                  <a:avLst/>
                </a:prstGeom>
              </p:spPr>
            </p:pic>
            <p:pic>
              <p:nvPicPr>
                <p:cNvPr id="158" name="Рисунок 157" descr="Изображение выглядит как колесо, транспорт, шина, транспортное средство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0B82BD50-F8A5-6A73-43E4-4DC92AEA5F5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4">
                  <a:extLst>
                    <a:ext uri="{BEBA8EAE-BF5A-486C-A8C5-ECC9F3942E4B}">
                      <a14:imgProps xmlns:a14="http://schemas.microsoft.com/office/drawing/2010/main">
                        <a14:imgLayer r:embed="rId45">
                          <a14:imgEffect>
                            <a14:backgroundRemoval t="1887" b="97256" l="1372" r="89880">
                              <a14:foregroundMark x1="20926" y1="2058" x2="39794" y2="9091"/>
                              <a14:foregroundMark x1="19554" y1="5146" x2="55060" y2="11664"/>
                              <a14:foregroundMark x1="20412" y1="59863" x2="12693" y2="97427"/>
                              <a14:foregroundMark x1="15609" y1="69125" x2="1372" y2="90566"/>
                              <a14:backgroundMark x1="51115" y1="59005" x2="48885" y2="95712"/>
                              <a14:backgroundMark x1="58491" y1="61235" x2="58491" y2="94168"/>
                              <a14:backgroundMark x1="50257" y1="78902" x2="45798" y2="99314"/>
                              <a14:backgroundMark x1="50257" y1="69468" x2="39794" y2="9399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765516" y="9375987"/>
                  <a:ext cx="3418827" cy="3418827"/>
                </a:xfrm>
                <a:prstGeom prst="rect">
                  <a:avLst/>
                </a:prstGeom>
              </p:spPr>
            </p:pic>
          </p:grpSp>
          <p:pic>
            <p:nvPicPr>
              <p:cNvPr id="160" name="Рисунок 159" descr="Изображение выглядит как апельсин, еда, цитрусовые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C4574CD5-AED1-E3C3-2F4D-C8E15A25C8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782983">
                <a:off x="15351251" y="7780167"/>
                <a:ext cx="2105407" cy="1579055"/>
              </a:xfrm>
              <a:prstGeom prst="rect">
                <a:avLst/>
              </a:prstGeom>
            </p:spPr>
          </p:pic>
          <p:pic>
            <p:nvPicPr>
              <p:cNvPr id="161" name="Рисунок 160" descr="Изображение выглядит как апельсин, еда, цитрусовые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042AE555-A938-626B-99A5-116D5F53E6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241051">
                <a:off x="15865082" y="8441705"/>
                <a:ext cx="2061297" cy="1579055"/>
              </a:xfrm>
              <a:prstGeom prst="rect">
                <a:avLst/>
              </a:prstGeom>
            </p:spPr>
          </p:pic>
          <p:sp>
            <p:nvSpPr>
              <p:cNvPr id="162" name="Полилиния: фигура 161">
                <a:extLst>
                  <a:ext uri="{FF2B5EF4-FFF2-40B4-BE49-F238E27FC236}">
                    <a16:creationId xmlns:a16="http://schemas.microsoft.com/office/drawing/2014/main" id="{35173F8A-4641-CA3E-FE05-A88BF5A8945B}"/>
                  </a:ext>
                </a:extLst>
              </p:cNvPr>
              <p:cNvSpPr/>
              <p:nvPr/>
            </p:nvSpPr>
            <p:spPr>
              <a:xfrm>
                <a:off x="15303500" y="9169400"/>
                <a:ext cx="254860" cy="1879600"/>
              </a:xfrm>
              <a:custGeom>
                <a:avLst/>
                <a:gdLst>
                  <a:gd name="connsiteX0" fmla="*/ 127000 w 254860"/>
                  <a:gd name="connsiteY0" fmla="*/ 0 h 1879600"/>
                  <a:gd name="connsiteX1" fmla="*/ 152400 w 254860"/>
                  <a:gd name="connsiteY1" fmla="*/ 685800 h 1879600"/>
                  <a:gd name="connsiteX2" fmla="*/ 177800 w 254860"/>
                  <a:gd name="connsiteY2" fmla="*/ 1079500 h 1879600"/>
                  <a:gd name="connsiteX3" fmla="*/ 241300 w 254860"/>
                  <a:gd name="connsiteY3" fmla="*/ 1295400 h 1879600"/>
                  <a:gd name="connsiteX4" fmla="*/ 241300 w 254860"/>
                  <a:gd name="connsiteY4" fmla="*/ 1651000 h 1879600"/>
                  <a:gd name="connsiteX5" fmla="*/ 177800 w 254860"/>
                  <a:gd name="connsiteY5" fmla="*/ 1714500 h 1879600"/>
                  <a:gd name="connsiteX6" fmla="*/ 50800 w 254860"/>
                  <a:gd name="connsiteY6" fmla="*/ 1816100 h 1879600"/>
                  <a:gd name="connsiteX7" fmla="*/ 0 w 254860"/>
                  <a:gd name="connsiteY7" fmla="*/ 1879600 h 187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4860" h="1879600">
                    <a:moveTo>
                      <a:pt x="127000" y="0"/>
                    </a:moveTo>
                    <a:cubicBezTo>
                      <a:pt x="150866" y="978497"/>
                      <a:pt x="123262" y="219595"/>
                      <a:pt x="152400" y="685800"/>
                    </a:cubicBezTo>
                    <a:cubicBezTo>
                      <a:pt x="154012" y="711589"/>
                      <a:pt x="167124" y="1015447"/>
                      <a:pt x="177800" y="1079500"/>
                    </a:cubicBezTo>
                    <a:cubicBezTo>
                      <a:pt x="196498" y="1191689"/>
                      <a:pt x="207307" y="1210417"/>
                      <a:pt x="241300" y="1295400"/>
                    </a:cubicBezTo>
                    <a:cubicBezTo>
                      <a:pt x="252155" y="1436517"/>
                      <a:pt x="265427" y="1506241"/>
                      <a:pt x="241300" y="1651000"/>
                    </a:cubicBezTo>
                    <a:cubicBezTo>
                      <a:pt x="234992" y="1688851"/>
                      <a:pt x="201042" y="1693582"/>
                      <a:pt x="177800" y="1714500"/>
                    </a:cubicBezTo>
                    <a:cubicBezTo>
                      <a:pt x="62075" y="1818652"/>
                      <a:pt x="134202" y="1788299"/>
                      <a:pt x="50800" y="1816100"/>
                    </a:cubicBezTo>
                    <a:cubicBezTo>
                      <a:pt x="18758" y="1864163"/>
                      <a:pt x="36193" y="1843407"/>
                      <a:pt x="0" y="18796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164" name="Полилиния: фигура 163">
                <a:extLst>
                  <a:ext uri="{FF2B5EF4-FFF2-40B4-BE49-F238E27FC236}">
                    <a16:creationId xmlns:a16="http://schemas.microsoft.com/office/drawing/2014/main" id="{A3D64E3B-F263-66A2-0302-66E7614E4870}"/>
                  </a:ext>
                </a:extLst>
              </p:cNvPr>
              <p:cNvSpPr/>
              <p:nvPr/>
            </p:nvSpPr>
            <p:spPr>
              <a:xfrm>
                <a:off x="15367000" y="9271000"/>
                <a:ext cx="482600" cy="1714500"/>
              </a:xfrm>
              <a:custGeom>
                <a:avLst/>
                <a:gdLst>
                  <a:gd name="connsiteX0" fmla="*/ 482600 w 482600"/>
                  <a:gd name="connsiteY0" fmla="*/ 0 h 1714500"/>
                  <a:gd name="connsiteX1" fmla="*/ 381000 w 482600"/>
                  <a:gd name="connsiteY1" fmla="*/ 101600 h 1714500"/>
                  <a:gd name="connsiteX2" fmla="*/ 304800 w 482600"/>
                  <a:gd name="connsiteY2" fmla="*/ 241300 h 1714500"/>
                  <a:gd name="connsiteX3" fmla="*/ 292100 w 482600"/>
                  <a:gd name="connsiteY3" fmla="*/ 317500 h 1714500"/>
                  <a:gd name="connsiteX4" fmla="*/ 266700 w 482600"/>
                  <a:gd name="connsiteY4" fmla="*/ 381000 h 1714500"/>
                  <a:gd name="connsiteX5" fmla="*/ 215900 w 482600"/>
                  <a:gd name="connsiteY5" fmla="*/ 520700 h 1714500"/>
                  <a:gd name="connsiteX6" fmla="*/ 228600 w 482600"/>
                  <a:gd name="connsiteY6" fmla="*/ 736600 h 1714500"/>
                  <a:gd name="connsiteX7" fmla="*/ 190500 w 482600"/>
                  <a:gd name="connsiteY7" fmla="*/ 977900 h 1714500"/>
                  <a:gd name="connsiteX8" fmla="*/ 165100 w 482600"/>
                  <a:gd name="connsiteY8" fmla="*/ 1054100 h 1714500"/>
                  <a:gd name="connsiteX9" fmla="*/ 152400 w 482600"/>
                  <a:gd name="connsiteY9" fmla="*/ 1117600 h 1714500"/>
                  <a:gd name="connsiteX10" fmla="*/ 139700 w 482600"/>
                  <a:gd name="connsiteY10" fmla="*/ 1168400 h 1714500"/>
                  <a:gd name="connsiteX11" fmla="*/ 127000 w 482600"/>
                  <a:gd name="connsiteY11" fmla="*/ 1320800 h 1714500"/>
                  <a:gd name="connsiteX12" fmla="*/ 114300 w 482600"/>
                  <a:gd name="connsiteY12" fmla="*/ 1638300 h 1714500"/>
                  <a:gd name="connsiteX13" fmla="*/ 63500 w 482600"/>
                  <a:gd name="connsiteY13" fmla="*/ 1663700 h 1714500"/>
                  <a:gd name="connsiteX14" fmla="*/ 0 w 482600"/>
                  <a:gd name="connsiteY14" fmla="*/ 1714500 h 1714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82600" h="1714500">
                    <a:moveTo>
                      <a:pt x="482600" y="0"/>
                    </a:moveTo>
                    <a:cubicBezTo>
                      <a:pt x="448733" y="33867"/>
                      <a:pt x="402419" y="58762"/>
                      <a:pt x="381000" y="101600"/>
                    </a:cubicBezTo>
                    <a:cubicBezTo>
                      <a:pt x="331861" y="199878"/>
                      <a:pt x="357511" y="153449"/>
                      <a:pt x="304800" y="241300"/>
                    </a:cubicBezTo>
                    <a:cubicBezTo>
                      <a:pt x="300567" y="266700"/>
                      <a:pt x="298875" y="292657"/>
                      <a:pt x="292100" y="317500"/>
                    </a:cubicBezTo>
                    <a:cubicBezTo>
                      <a:pt x="286102" y="339494"/>
                      <a:pt x="274491" y="359575"/>
                      <a:pt x="266700" y="381000"/>
                    </a:cubicBezTo>
                    <a:cubicBezTo>
                      <a:pt x="201482" y="560350"/>
                      <a:pt x="279009" y="362927"/>
                      <a:pt x="215900" y="520700"/>
                    </a:cubicBezTo>
                    <a:cubicBezTo>
                      <a:pt x="220133" y="592667"/>
                      <a:pt x="228600" y="664509"/>
                      <a:pt x="228600" y="736600"/>
                    </a:cubicBezTo>
                    <a:cubicBezTo>
                      <a:pt x="228600" y="777841"/>
                      <a:pt x="196253" y="953451"/>
                      <a:pt x="190500" y="977900"/>
                    </a:cubicBezTo>
                    <a:cubicBezTo>
                      <a:pt x="184368" y="1003962"/>
                      <a:pt x="172145" y="1028269"/>
                      <a:pt x="165100" y="1054100"/>
                    </a:cubicBezTo>
                    <a:cubicBezTo>
                      <a:pt x="159420" y="1074925"/>
                      <a:pt x="157083" y="1096528"/>
                      <a:pt x="152400" y="1117600"/>
                    </a:cubicBezTo>
                    <a:cubicBezTo>
                      <a:pt x="148614" y="1134639"/>
                      <a:pt x="143933" y="1151467"/>
                      <a:pt x="139700" y="1168400"/>
                    </a:cubicBezTo>
                    <a:cubicBezTo>
                      <a:pt x="135467" y="1219200"/>
                      <a:pt x="129751" y="1269898"/>
                      <a:pt x="127000" y="1320800"/>
                    </a:cubicBezTo>
                    <a:cubicBezTo>
                      <a:pt x="121283" y="1426564"/>
                      <a:pt x="133587" y="1534153"/>
                      <a:pt x="114300" y="1638300"/>
                    </a:cubicBezTo>
                    <a:cubicBezTo>
                      <a:pt x="110853" y="1656916"/>
                      <a:pt x="79938" y="1654307"/>
                      <a:pt x="63500" y="1663700"/>
                    </a:cubicBezTo>
                    <a:cubicBezTo>
                      <a:pt x="26118" y="1685061"/>
                      <a:pt x="27814" y="1686686"/>
                      <a:pt x="0" y="17145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165" name="Полилиния: фигура 164">
                <a:extLst>
                  <a:ext uri="{FF2B5EF4-FFF2-40B4-BE49-F238E27FC236}">
                    <a16:creationId xmlns:a16="http://schemas.microsoft.com/office/drawing/2014/main" id="{93C44EB7-BD57-6744-33CA-A761D06B940C}"/>
                  </a:ext>
                </a:extLst>
              </p:cNvPr>
              <p:cNvSpPr/>
              <p:nvPr/>
            </p:nvSpPr>
            <p:spPr>
              <a:xfrm>
                <a:off x="15367000" y="9677400"/>
                <a:ext cx="749300" cy="1358900"/>
              </a:xfrm>
              <a:custGeom>
                <a:avLst/>
                <a:gdLst>
                  <a:gd name="connsiteX0" fmla="*/ 749300 w 749300"/>
                  <a:gd name="connsiteY0" fmla="*/ 0 h 1358900"/>
                  <a:gd name="connsiteX1" fmla="*/ 685800 w 749300"/>
                  <a:gd name="connsiteY1" fmla="*/ 50800 h 1358900"/>
                  <a:gd name="connsiteX2" fmla="*/ 609600 w 749300"/>
                  <a:gd name="connsiteY2" fmla="*/ 101600 h 1358900"/>
                  <a:gd name="connsiteX3" fmla="*/ 495300 w 749300"/>
                  <a:gd name="connsiteY3" fmla="*/ 241300 h 1358900"/>
                  <a:gd name="connsiteX4" fmla="*/ 457200 w 749300"/>
                  <a:gd name="connsiteY4" fmla="*/ 342900 h 1358900"/>
                  <a:gd name="connsiteX5" fmla="*/ 444500 w 749300"/>
                  <a:gd name="connsiteY5" fmla="*/ 406400 h 1358900"/>
                  <a:gd name="connsiteX6" fmla="*/ 431800 w 749300"/>
                  <a:gd name="connsiteY6" fmla="*/ 457200 h 1358900"/>
                  <a:gd name="connsiteX7" fmla="*/ 406400 w 749300"/>
                  <a:gd name="connsiteY7" fmla="*/ 749300 h 1358900"/>
                  <a:gd name="connsiteX8" fmla="*/ 381000 w 749300"/>
                  <a:gd name="connsiteY8" fmla="*/ 876300 h 1358900"/>
                  <a:gd name="connsiteX9" fmla="*/ 330200 w 749300"/>
                  <a:gd name="connsiteY9" fmla="*/ 952500 h 1358900"/>
                  <a:gd name="connsiteX10" fmla="*/ 304800 w 749300"/>
                  <a:gd name="connsiteY10" fmla="*/ 990600 h 1358900"/>
                  <a:gd name="connsiteX11" fmla="*/ 215900 w 749300"/>
                  <a:gd name="connsiteY11" fmla="*/ 1079500 h 1358900"/>
                  <a:gd name="connsiteX12" fmla="*/ 165100 w 749300"/>
                  <a:gd name="connsiteY12" fmla="*/ 1130300 h 1358900"/>
                  <a:gd name="connsiteX13" fmla="*/ 127000 w 749300"/>
                  <a:gd name="connsiteY13" fmla="*/ 1181100 h 1358900"/>
                  <a:gd name="connsiteX14" fmla="*/ 76200 w 749300"/>
                  <a:gd name="connsiteY14" fmla="*/ 1270000 h 1358900"/>
                  <a:gd name="connsiteX15" fmla="*/ 38100 w 749300"/>
                  <a:gd name="connsiteY15" fmla="*/ 1295400 h 1358900"/>
                  <a:gd name="connsiteX16" fmla="*/ 0 w 749300"/>
                  <a:gd name="connsiteY16" fmla="*/ 1358900 h 1358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49300" h="1358900">
                    <a:moveTo>
                      <a:pt x="749300" y="0"/>
                    </a:moveTo>
                    <a:cubicBezTo>
                      <a:pt x="728133" y="16933"/>
                      <a:pt x="707722" y="34857"/>
                      <a:pt x="685800" y="50800"/>
                    </a:cubicBezTo>
                    <a:cubicBezTo>
                      <a:pt x="661112" y="68755"/>
                      <a:pt x="631186" y="80014"/>
                      <a:pt x="609600" y="101600"/>
                    </a:cubicBezTo>
                    <a:cubicBezTo>
                      <a:pt x="567056" y="144144"/>
                      <a:pt x="517645" y="185436"/>
                      <a:pt x="495300" y="241300"/>
                    </a:cubicBezTo>
                    <a:cubicBezTo>
                      <a:pt x="487531" y="260723"/>
                      <a:pt x="463836" y="316355"/>
                      <a:pt x="457200" y="342900"/>
                    </a:cubicBezTo>
                    <a:cubicBezTo>
                      <a:pt x="451965" y="363841"/>
                      <a:pt x="449183" y="385328"/>
                      <a:pt x="444500" y="406400"/>
                    </a:cubicBezTo>
                    <a:cubicBezTo>
                      <a:pt x="440714" y="423439"/>
                      <a:pt x="436033" y="440267"/>
                      <a:pt x="431800" y="457200"/>
                    </a:cubicBezTo>
                    <a:cubicBezTo>
                      <a:pt x="423756" y="585910"/>
                      <a:pt x="425821" y="639250"/>
                      <a:pt x="406400" y="749300"/>
                    </a:cubicBezTo>
                    <a:cubicBezTo>
                      <a:pt x="398897" y="791815"/>
                      <a:pt x="404947" y="840379"/>
                      <a:pt x="381000" y="876300"/>
                    </a:cubicBezTo>
                    <a:lnTo>
                      <a:pt x="330200" y="952500"/>
                    </a:lnTo>
                    <a:cubicBezTo>
                      <a:pt x="321733" y="965200"/>
                      <a:pt x="315593" y="979807"/>
                      <a:pt x="304800" y="990600"/>
                    </a:cubicBezTo>
                    <a:lnTo>
                      <a:pt x="215900" y="1079500"/>
                    </a:lnTo>
                    <a:cubicBezTo>
                      <a:pt x="198967" y="1096433"/>
                      <a:pt x="179468" y="1111142"/>
                      <a:pt x="165100" y="1130300"/>
                    </a:cubicBezTo>
                    <a:lnTo>
                      <a:pt x="127000" y="1181100"/>
                    </a:lnTo>
                    <a:cubicBezTo>
                      <a:pt x="112469" y="1224692"/>
                      <a:pt x="114643" y="1231557"/>
                      <a:pt x="76200" y="1270000"/>
                    </a:cubicBezTo>
                    <a:cubicBezTo>
                      <a:pt x="65407" y="1280793"/>
                      <a:pt x="50800" y="1286933"/>
                      <a:pt x="38100" y="1295400"/>
                    </a:cubicBezTo>
                    <a:cubicBezTo>
                      <a:pt x="7449" y="1341376"/>
                      <a:pt x="19526" y="1319848"/>
                      <a:pt x="0" y="13589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</p:grpSp>
        <p:pic>
          <p:nvPicPr>
            <p:cNvPr id="155" name="Рисунок 154" descr="Изображение выглядит как апельсин, еда, цитрусовые&#10;&#10;Автоматически созданное описание">
              <a:extLst>
                <a:ext uri="{FF2B5EF4-FFF2-40B4-BE49-F238E27FC236}">
                  <a16:creationId xmlns:a16="http://schemas.microsoft.com/office/drawing/2014/main" id="{B710C4AC-3DE5-55A9-ED9D-EE50C2583F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96439">
              <a:off x="14660267" y="7600081"/>
              <a:ext cx="1981783" cy="1486337"/>
            </a:xfrm>
            <a:prstGeom prst="rect">
              <a:avLst/>
            </a:prstGeom>
          </p:spPr>
        </p:pic>
      </p:grpSp>
      <p:pic>
        <p:nvPicPr>
          <p:cNvPr id="171" name="Рисунок 17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9FAF825C-5CCF-FF72-16D9-C29C7F3515E2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986" y="578264"/>
            <a:ext cx="5342785" cy="5438192"/>
          </a:xfrm>
          <a:prstGeom prst="rect">
            <a:avLst/>
          </a:prstGeom>
        </p:spPr>
      </p:pic>
      <p:pic>
        <p:nvPicPr>
          <p:cNvPr id="174" name="Picture 173" descr="image.png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139706" y="2844062"/>
            <a:ext cx="2381250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719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CC17B38-858E-424B-A780-9D351CB5F9B5}"/>
</file>

<file path=customXml/itemProps2.xml><?xml version="1.0" encoding="utf-8"?>
<ds:datastoreItem xmlns:ds="http://schemas.openxmlformats.org/officeDocument/2006/customXml" ds:itemID="{A7582CEB-81EF-49B1-AF72-D7CDB54EEB04}"/>
</file>

<file path=customXml/itemProps3.xml><?xml version="1.0" encoding="utf-8"?>
<ds:datastoreItem xmlns:ds="http://schemas.openxmlformats.org/officeDocument/2006/customXml" ds:itemID="{D35393A1-367A-459F-AD65-6B9B75A87CC4}"/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</cp:revision>
  <dcterms:created xsi:type="dcterms:W3CDTF">2025-01-17T12:21:02Z</dcterms:created>
  <dcterms:modified xsi:type="dcterms:W3CDTF">2025-01-17T13:56:09Z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