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484" y="4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2" y="2871423"/>
            <a:ext cx="487363" cy="487363"/>
          </a:xfrm>
          <a:prstGeom prst="rect">
            <a:avLst/>
          </a:prstGeom>
        </p:spPr>
      </p:pic>
      <p:pic>
        <p:nvPicPr>
          <p:cNvPr id="107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2375043"/>
            <a:ext cx="487363" cy="487363"/>
          </a:xfrm>
          <a:prstGeom prst="rect">
            <a:avLst/>
          </a:prstGeom>
        </p:spPr>
      </p:pic>
      <p:pic>
        <p:nvPicPr>
          <p:cNvPr id="108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1" y="1803130"/>
            <a:ext cx="487363" cy="487363"/>
          </a:xfrm>
          <a:prstGeom prst="rect">
            <a:avLst/>
          </a:prstGeom>
        </p:spPr>
      </p:pic>
      <p:pic>
        <p:nvPicPr>
          <p:cNvPr id="109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1316314"/>
            <a:ext cx="487363" cy="487363"/>
          </a:xfrm>
          <a:prstGeom prst="rect">
            <a:avLst/>
          </a:prstGeom>
        </p:spPr>
      </p:pic>
      <p:pic>
        <p:nvPicPr>
          <p:cNvPr id="110" name="9995f43f5fa9558407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621920" y="736262"/>
            <a:ext cx="487363" cy="487363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273" y="-18730"/>
            <a:ext cx="732673" cy="681258"/>
          </a:xfrm>
          <a:prstGeom prst="rect">
            <a:avLst/>
          </a:prstGeom>
        </p:spPr>
      </p:pic>
      <p:pic>
        <p:nvPicPr>
          <p:cNvPr id="562" name="Picture 56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89670" y="3808123"/>
            <a:ext cx="279082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3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3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3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332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6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31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6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1" dur="1332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11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13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1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15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0" dur="1332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2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2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3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4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4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5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6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6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7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7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8000"/>
                            </p:stCondLst>
                            <p:childTnLst>
                              <p:par>
                                <p:cTn id="4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8500"/>
                            </p:stCondLst>
                            <p:childTnLst>
                              <p:par>
                                <p:cTn id="4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8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7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8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6" dur="1332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5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5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5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5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30</cp:revision>
  <dcterms:created xsi:type="dcterms:W3CDTF">2024-04-19T19:05:00Z</dcterms:created>
  <dcterms:modified xsi:type="dcterms:W3CDTF">2024-07-08T11:03:35Z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