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514" y="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F0394-8ECC-4BBF-962E-1AA9395FB26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792C1-D106-4C38-8A45-F412971D5B8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930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792C1-D106-4C38-8A45-F412971D5B8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582244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BFFC5-0AE3-067F-ABA8-F10075BC9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BFE704-8104-E64F-0DFB-4F0469098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42386-AA6D-B0B3-3153-C843631CF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20A3E6-E72A-74BE-6CEC-3AB132F00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61D85D-E425-47BE-BFE5-EF8A4C0F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147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8DB4E-A564-E7FB-B0EC-376C02EF5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6CAA4B-9A39-B187-4E4F-687E1422B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FBD8F8-807D-EC0E-4558-8D15C27A5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3263D-385E-49B7-F09C-FBB6A8EB6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4DB7A1-EACD-8F52-AF86-807F71A08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0108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8E86F7-ECCA-CCE6-7B69-AEA9C2E2BB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524D96-C069-6341-C35B-D87A5F59D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A814FF-9E00-AE07-181E-6DBDEADE9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16A8A4-7702-7D28-24AD-1B2123874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C4A355-4642-C938-14CD-A066DE656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991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A2B19-7B4A-5545-3039-F5F7A541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F8DD29-27FF-E53C-E37B-0A9F5F5ED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A3C1D3-F554-DA5A-59DA-803B0E9D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7EAAF1-BCF0-C236-181E-1CBBCA61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95FB2C-BB6D-4FF4-DAC1-06B3EB516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202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758EE-AC9C-AB2A-DD8A-0D48ED4C3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307A6F-AD95-A47F-2DBA-F70B807AB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CDA1E9-34B6-7950-3D8B-893960154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19C78E-A90A-9F9C-5A57-1E79F17DB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B8DB3D-4579-C175-B186-F5F2B507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891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84C9F-378F-AED2-1F02-62534E76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AE7F9A-7DE2-22D4-3726-32F96CAFE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8522CD-1C8F-16B5-85B9-2EF2E95D3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138394-39B1-9BA2-933B-096AA801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4083C4-ABAA-25D0-407F-106C508AD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A1C16B-A0B3-A14B-66D7-F8185A11B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162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D111A-82B9-5A93-DA74-86EDF5F2A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7736AE-9781-2E57-6EEE-CEA3CA133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7C8428-30ED-6D01-0D09-41313DC9F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CF968B-D0D1-C644-D267-90FB64087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84D209-52FA-AE36-75D7-9D0928C190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389322-E91F-9CE2-9C20-D3C63DF3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1F409F-12E4-1128-1B83-70E90C58F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CCF5970-EDD1-3D92-2DFB-6612608A5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1997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256F2-EADB-FC99-694A-686344EE5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DE7088-A2D9-1968-7673-B180740F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5D84E0-E1B0-A799-E9C1-3A834C670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21C48F-3EA2-69C1-1157-6221AFAD6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386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4DD38E-361D-01C9-10EA-9017E5E18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91A216E-5E28-D55B-DD12-533E8B60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DC4919-E85C-0EE8-D71E-CB7896C6F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839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75FFA-1E29-315A-72A1-B2D38BB37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4D73AD-D82D-F45F-F8EF-5606644B1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067465-32F9-84AF-60A1-644707C58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4F9B39-2EF7-7CB8-B1C3-5DC2989C5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5BBCE1-F31E-0859-91BD-B394E4C20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05B160-174B-A831-FE25-B1FDD4FF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205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737A4-A899-95CF-33B0-89705887D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DAED76-FC3D-8B27-0010-A2591E7EA4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884965-FCBD-70E3-0E3E-FE67C4934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2F87FB-E6B0-5C76-D2CD-9E69372AA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3A416C-8800-26B4-4F1B-39DBC038B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837A83-7690-653F-6321-644EA8F55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14099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4E982-A14B-6091-ACF3-815BBCB67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A296F0-5290-3E38-3212-6D389F54D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0CBF83-0144-AA50-C87D-B7FADD4EA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E60661-F955-7E1A-F030-293307CBD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75FA18-900F-74BA-72B8-2F29B82E1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599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D33071-AB4A-D04D-1F0C-5DBA987D4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едведь, млекопитающее, рыло, Белый медведь&#10;&#10;Автоматически созданное описание">
            <a:extLst>
              <a:ext uri="{FF2B5EF4-FFF2-40B4-BE49-F238E27FC236}">
                <a16:creationId xmlns:a16="http://schemas.microsoft.com/office/drawing/2014/main" id="{1D7C6816-79E3-5D4C-E6D0-33CEA088FE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07" y="2904901"/>
            <a:ext cx="2525283" cy="2525283"/>
          </a:xfrm>
          <a:prstGeom prst="rect">
            <a:avLst/>
          </a:prstGeom>
        </p:spPr>
      </p:pic>
      <p:pic>
        <p:nvPicPr>
          <p:cNvPr id="7" name="Рисунок 6" descr="Изображение выглядит как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0A5654EF-D306-1D8B-93F8-1E87D9D4C4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7" r="10451"/>
          <a:stretch/>
        </p:blipFill>
        <p:spPr>
          <a:xfrm>
            <a:off x="0" y="331791"/>
            <a:ext cx="3299189" cy="590694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арисовка, рисунок, лошад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BAABBA39-E35E-3C41-543C-655B1AEF20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182" y="2599157"/>
            <a:ext cx="2827467" cy="282746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неговик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775DE4F-6D50-1755-7916-6C506465B4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8" r="19610"/>
          <a:stretch/>
        </p:blipFill>
        <p:spPr>
          <a:xfrm>
            <a:off x="5008378" y="4012890"/>
            <a:ext cx="1523542" cy="252528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агажник, зарисовка, рисунок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B84F6A46-ECBB-2403-A761-5AD6BA35D0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8" r="25802"/>
          <a:stretch/>
        </p:blipFill>
        <p:spPr>
          <a:xfrm>
            <a:off x="7313391" y="0"/>
            <a:ext cx="4878609" cy="624840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3812462D-D33C-0CAC-E007-7FD9EF9E2A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925" y="5548796"/>
            <a:ext cx="1453213" cy="1453213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сьминог, Морские беспозвоночные, головоноги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706EA1B-A82C-7099-4ADD-990072856A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217" y="4224359"/>
            <a:ext cx="1196619" cy="119661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492AE86-5DDF-CF31-5534-B9065C2D9E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3647">
            <a:off x="6922352" y="3094869"/>
            <a:ext cx="1161066" cy="1161066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C510D62-CF39-78E6-6873-78409F88A0A3}"/>
              </a:ext>
            </a:extLst>
          </p:cNvPr>
          <p:cNvGrpSpPr/>
          <p:nvPr/>
        </p:nvGrpSpPr>
        <p:grpSpPr>
          <a:xfrm>
            <a:off x="3388259" y="-297"/>
            <a:ext cx="4463470" cy="1675430"/>
            <a:chOff x="3388259" y="-297"/>
            <a:chExt cx="4463470" cy="1675430"/>
          </a:xfrm>
        </p:grpSpPr>
        <p:pic>
          <p:nvPicPr>
            <p:cNvPr id="19" name="Рисунок 18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A76574FC-CFCF-2C83-EAA3-CF9CE1CA5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576" y="422739"/>
              <a:ext cx="1252394" cy="1252394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A2FB555-70FA-E221-1632-248D21EF0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9335" y="183780"/>
              <a:ext cx="1252394" cy="1252394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D30CC07-7ED8-703E-D191-CFF5564B5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8259" y="-297"/>
              <a:ext cx="1252394" cy="1252394"/>
            </a:xfrm>
            <a:prstGeom prst="rect">
              <a:avLst/>
            </a:prstGeom>
          </p:spPr>
        </p:pic>
      </p:grpSp>
      <p:pic>
        <p:nvPicPr>
          <p:cNvPr id="31" name="Рисунок 30" descr="Изображение выглядит как мебель, диван, Диван-кровать, Двухместный диван&#10;&#10;Автоматически созданное описание">
            <a:extLst>
              <a:ext uri="{FF2B5EF4-FFF2-40B4-BE49-F238E27FC236}">
                <a16:creationId xmlns:a16="http://schemas.microsoft.com/office/drawing/2014/main" id="{6FE8C43B-4D55-F3B9-6C6D-A78AC3038A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368" y="4834666"/>
            <a:ext cx="2827468" cy="282746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орода собаки, млекопитающее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21FA752-88C4-E902-4D0B-37BBF5A618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99640">
            <a:off x="8993974" y="5176740"/>
            <a:ext cx="1372255" cy="1372255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74EB988-E16D-515E-426F-2913CC6C1648}"/>
              </a:ext>
            </a:extLst>
          </p:cNvPr>
          <p:cNvGrpSpPr/>
          <p:nvPr/>
        </p:nvGrpSpPr>
        <p:grpSpPr>
          <a:xfrm>
            <a:off x="0" y="487836"/>
            <a:ext cx="3205743" cy="3246814"/>
            <a:chOff x="0" y="487836"/>
            <a:chExt cx="3205743" cy="3246814"/>
          </a:xfrm>
        </p:grpSpPr>
        <p:pic>
          <p:nvPicPr>
            <p:cNvPr id="9" name="Рисунок 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6329BAD2-ED7D-2D63-4D67-673A2908A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216" y="551387"/>
              <a:ext cx="961625" cy="961625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8559E62-0A81-C393-0D22-1D220FECA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072" y="760282"/>
              <a:ext cx="961625" cy="961625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6178A9D-C35F-A21C-253D-4BCF20201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8666" y="1877824"/>
              <a:ext cx="1027077" cy="1027077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5779F46-E18F-7A41-FA0D-F647C81B4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484" y="1593094"/>
              <a:ext cx="961625" cy="961625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1EF2395-07B9-1038-CBAD-DCF93B407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4"/>
            <a:stretch/>
          </p:blipFill>
          <p:spPr>
            <a:xfrm>
              <a:off x="0" y="2421025"/>
              <a:ext cx="979905" cy="1313625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CAFC1E75-B390-5384-E5A0-982F347BB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40"/>
            <a:stretch/>
          </p:blipFill>
          <p:spPr>
            <a:xfrm>
              <a:off x="0" y="1326486"/>
              <a:ext cx="351521" cy="1313625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71D43E46-4A43-8C19-DE52-BE343700E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98"/>
            <a:stretch/>
          </p:blipFill>
          <p:spPr>
            <a:xfrm>
              <a:off x="0" y="487836"/>
              <a:ext cx="840752" cy="1313625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EE317B61-5A56-410B-A032-ED3108C18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1862" y="2475165"/>
              <a:ext cx="961625" cy="961625"/>
            </a:xfrm>
            <a:prstGeom prst="rect">
              <a:avLst/>
            </a:prstGeom>
          </p:spPr>
        </p:pic>
      </p:grpSp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17660" y="4224359"/>
            <a:ext cx="125730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8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CDFDCDD-6864-42AB-B9E5-50B71A34C5E9}"/>
</file>

<file path=customXml/itemProps2.xml><?xml version="1.0" encoding="utf-8"?>
<ds:datastoreItem xmlns:ds="http://schemas.openxmlformats.org/officeDocument/2006/customXml" ds:itemID="{38136ED7-18ED-47C3-8E82-271992A9E1E7}"/>
</file>

<file path=customXml/itemProps3.xml><?xml version="1.0" encoding="utf-8"?>
<ds:datastoreItem xmlns:ds="http://schemas.openxmlformats.org/officeDocument/2006/customXml" ds:itemID="{6B194F90-EA94-4FFB-ADE5-21CFEA125B80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2025-01-20T10:59:13Z</dcterms:created>
  <dcterms:modified xsi:type="dcterms:W3CDTF">2025-02-01T12:56:58Z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