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A88E9-E374-2355-E9B8-79EFEC30D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E7F76A-DC2A-7DCC-C4FE-A02B4DC3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A49E5-C6E4-3EB4-A807-EC8E712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66D6F-2937-A228-D52A-9D5A70BD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1DFF5-AEB4-602A-0961-2318FB2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4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0329A-A4AB-37C4-C147-AEC86A86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CEE5E2-317F-BE9F-956F-D9B55471F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5F3A99-D52B-874A-7081-C94C8B3C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290A1-7003-093A-D042-503BE08A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02543-B57B-7CA7-09FF-B97C457D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343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F4B9E5-8ED4-4A69-9C5A-B5BE8636D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5800D7-1264-D80C-EA10-1F0BD6D9F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4061F-784A-7F09-AE67-0AF64DE2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6F763-E67B-F932-8D5D-B09CC764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094F6-B311-2254-3443-255590FC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43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4A4AF-F080-FEEB-BC9B-3379060A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17507-44C0-440A-E8CD-7ED35A13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8B4DB-40C6-48A7-527E-77E347D2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8578D-8E74-6B7A-A2C0-1C90E2C5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315CC-15D8-A2B8-91FC-67CA0FC5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715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524A-0D11-D64D-0BF7-4C90C77D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6A38C5-1A55-9A9C-1B41-924737634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EBCCF-CB31-0287-B1A3-ABD015DB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829135-3235-C3C3-E243-431F6B3D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83845-7687-483A-FB7D-4F637B26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07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8027-F7A8-6CC2-289F-5EB514DF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ABBA5-0199-D150-F614-4F1A7CCAE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F2C17C-2BB8-9EA7-0C52-5B051FEBF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E4E423-4CAF-AA54-BB7C-4589C76E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43B11-DC0F-FD5E-719C-DDAC6261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5C94B-D022-5867-8BBA-6F357F9D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50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C1DFA-34B4-D0EA-6CEC-18D4327B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61879-1932-53A7-A4D6-6C0B65554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E8B228-526E-BA00-AB09-75492BAD5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4A80C5-222D-5369-6B2C-DEEE599F8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C25D0-259E-1F0C-EBD3-379343041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EE682C-5F5B-E864-B46A-D6BBE833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3E4A59-842D-F6B4-7954-003B85B7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C6497D-7428-1C36-CBD2-2C294E2B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2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0EC4E-F38B-46DB-5A70-88B61C73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96DE4-A46D-7014-A944-C020FCEA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186DB1-2E2A-CD97-B8C9-22D5C7E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984E4C-C342-48DD-18F9-AE448B27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96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FE5BAA-0D57-C111-95BB-F8E28EFE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11D01C-119C-5935-1E99-204ED9EF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0ACFC-11BD-AF43-CF60-FBAEFE3F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90B7F-3D81-8682-053A-99D98C21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82FBB-6BD5-1D89-1782-346F1899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B10A1-46C5-9C9E-734E-2AEEBCDAD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71723E-06E2-C289-6FF0-A891ABE8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8CB129-B27B-FAFA-0D30-CD3ED839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1804BA-54D4-B0B7-D696-A04D4B48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99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2A71E-465D-88A5-06ED-13B9070D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C96B47-F640-B539-A327-A7FDB8FB7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BFA345-8A97-42FB-7242-2BB572E80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E46E93-71C5-DCD5-3A65-96555F7A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E9675-35AF-3F32-658D-64CD0685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661D2E-98D3-0933-88E4-6BCC5310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8480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F6E7A-8AE7-4DD2-D413-A5C712CF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A05F3B-BCF3-4E27-BA6F-DCC9D702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240E8-196A-E187-2429-8E2571FD0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7E4D-E816-4FA7-AE91-A0B909B4F6C4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69D2A-B172-8342-0F0A-576E3825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12E12-1C1A-7031-9BD0-C65A2B2D5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15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8A64F2-12E1-9433-7E3E-C5C790D56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4460AF3-B4DD-FDBC-C52D-7CA63637D1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027777" y="2191590"/>
            <a:ext cx="1009182" cy="101894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багет, дизайн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B9F0DBD-4BEB-921D-99D9-FC366DEB0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10248" r="19771" b="8077"/>
          <a:stretch/>
        </p:blipFill>
        <p:spPr>
          <a:xfrm rot="16200000">
            <a:off x="1294635" y="-909157"/>
            <a:ext cx="6478701" cy="8724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C4355D-D1BC-C8DF-1BAE-E409FEF4B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t="74" r="43659" b="-74"/>
          <a:stretch/>
        </p:blipFill>
        <p:spPr>
          <a:xfrm>
            <a:off x="4460800" y="4331623"/>
            <a:ext cx="1473257" cy="1472124"/>
          </a:xfrm>
          <a:prstGeom prst="roundRect">
            <a:avLst>
              <a:gd name="adj" fmla="val 4772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Изображение выглядит как лягушка, амфибия, Настоящая лягушка, жаб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E39E19-9554-7D2F-7C24-D5CA25D51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668" y="4422511"/>
            <a:ext cx="1466982" cy="146698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анан, фрукт, Плантан, Банан Саб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B47AA5-9703-077B-1F2D-B8DB7C7C5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58" y="2512661"/>
            <a:ext cx="1239514" cy="125287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C54ED9-F7FB-6E86-0E2A-38D9ED782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2891" y="1181536"/>
            <a:ext cx="912855" cy="123951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ве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5D650D6-736F-AE5A-5710-241134164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55" y="1480316"/>
            <a:ext cx="1320804" cy="13208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8348058-8C70-A1BE-81B7-008851A029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0604" y="4287749"/>
            <a:ext cx="1620141" cy="162014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перо, клюв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002810-57A7-C143-AD44-F41DF4A61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580" y="3765539"/>
            <a:ext cx="1546772" cy="154829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ранспортное средство, Наземный транспорт, машина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263C837-E25B-6351-3F35-A3975812AE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85" y="1053139"/>
            <a:ext cx="1598241" cy="159824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вощ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01DA96B-6E5F-7DBE-B5AA-54FCBBD669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28" y="2703997"/>
            <a:ext cx="1320804" cy="13438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цитрусовые, Натуральные продукты, Померанец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ECFBA66-3BCB-C978-17F9-A7BD583894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52" y="2579420"/>
            <a:ext cx="1052605" cy="109854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56B4ED5-DAA6-86E1-63A7-631E122D04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8" t="19228" r="16998" b="12565"/>
          <a:stretch/>
        </p:blipFill>
        <p:spPr>
          <a:xfrm>
            <a:off x="6391421" y="2815133"/>
            <a:ext cx="1092877" cy="139792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EC71C68-8956-6CFF-EA74-223B2CB3D2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808" y="1081482"/>
            <a:ext cx="1541553" cy="1541553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9BA4982E-53E1-D2B3-6EFD-C5B10C8B0C9D}"/>
              </a:ext>
            </a:extLst>
          </p:cNvPr>
          <p:cNvSpPr/>
          <p:nvPr/>
        </p:nvSpPr>
        <p:spPr>
          <a:xfrm>
            <a:off x="6363936" y="2815132"/>
            <a:ext cx="1092877" cy="13979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04CAEA2-480A-869C-5D5D-520D6A246394}"/>
              </a:ext>
            </a:extLst>
          </p:cNvPr>
          <p:cNvSpPr/>
          <p:nvPr/>
        </p:nvSpPr>
        <p:spPr>
          <a:xfrm>
            <a:off x="4691755" y="2546203"/>
            <a:ext cx="1437151" cy="1576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EDCA7C2-59D1-900F-9F9C-1B75553DDB95}"/>
              </a:ext>
            </a:extLst>
          </p:cNvPr>
          <p:cNvSpPr/>
          <p:nvPr/>
        </p:nvSpPr>
        <p:spPr>
          <a:xfrm>
            <a:off x="3176337" y="1291394"/>
            <a:ext cx="1833420" cy="10985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2451473-A425-2E50-63F2-70FF0D154EF7}"/>
              </a:ext>
            </a:extLst>
          </p:cNvPr>
          <p:cNvSpPr/>
          <p:nvPr/>
        </p:nvSpPr>
        <p:spPr>
          <a:xfrm>
            <a:off x="1565023" y="1275799"/>
            <a:ext cx="1505422" cy="10469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7176D4B-8EDB-ADCC-F9FC-20B93D367E8B}"/>
              </a:ext>
            </a:extLst>
          </p:cNvPr>
          <p:cNvSpPr/>
          <p:nvPr/>
        </p:nvSpPr>
        <p:spPr>
          <a:xfrm>
            <a:off x="2736719" y="3710740"/>
            <a:ext cx="1598241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534AEC8-7FF9-F71A-FAED-CA29086394DA}"/>
              </a:ext>
            </a:extLst>
          </p:cNvPr>
          <p:cNvSpPr/>
          <p:nvPr/>
        </p:nvSpPr>
        <p:spPr>
          <a:xfrm>
            <a:off x="4400782" y="4313520"/>
            <a:ext cx="1546771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1A1C5C-FFE7-96EE-1794-E99A8EBD342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253715" y="1237920"/>
            <a:ext cx="3989767" cy="3819700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9941" y="3429000"/>
            <a:ext cx="31527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27F6DD-96EE-4181-A3CD-3F07F1757CDB}"/>
</file>

<file path=customXml/itemProps2.xml><?xml version="1.0" encoding="utf-8"?>
<ds:datastoreItem xmlns:ds="http://schemas.openxmlformats.org/officeDocument/2006/customXml" ds:itemID="{5F17DB2A-6146-4B9F-856C-E0D4CB583252}"/>
</file>

<file path=customXml/itemProps3.xml><?xml version="1.0" encoding="utf-8"?>
<ds:datastoreItem xmlns:ds="http://schemas.openxmlformats.org/officeDocument/2006/customXml" ds:itemID="{CA30C6FA-BE5B-4113-820E-609372F8C2A3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2025-02-12T12:20:56Z</dcterms:created>
  <dcterms:modified xsi:type="dcterms:W3CDTF">2025-02-25T13:45:23Z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