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66" d="100"/>
          <a:sy n="66" d="100"/>
        </p:scale>
        <p:origin x="1536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8F17564E-A5EF-06D8-E403-5E1BD18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96022" y="-46354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2773FFB-D0D0-D3A9-10E5-C2F6424EB7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12552"/>
          <a:stretch/>
        </p:blipFill>
        <p:spPr>
          <a:xfrm>
            <a:off x="4303034" y="3877520"/>
            <a:ext cx="4482058" cy="2980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3DC729BB-6237-2F52-EC6B-862E82ECD5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41424" y="1601884"/>
            <a:ext cx="4855890" cy="514881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BCAF1B92-2D48-2434-8242-7D7678B778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9" y="5165142"/>
            <a:ext cx="827580" cy="827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9" name="Рисунок 28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40A460-A3E9-88B7-F299-39EF25601F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4" y="3365258"/>
            <a:ext cx="776121" cy="7761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FB5146-0729-E37B-2940-492248BBAEE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7" y="2455851"/>
            <a:ext cx="909407" cy="90940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7CF245-B0AF-7D97-6A03-1513BE5C80F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4" y="2611262"/>
            <a:ext cx="831540" cy="83947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3329AEA-21C1-BCC5-A638-35017AC20AC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17018"/>
            <a:ext cx="746055" cy="7460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 descr="Изображение выглядит как еда, Быстр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CA5D650D-4049-D39E-E660-754E8BDD8A8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" y="4672943"/>
            <a:ext cx="957638" cy="98922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Рисунок 42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32C740AE-535F-F8E1-A1B6-09DC889D02F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9" y="2423500"/>
            <a:ext cx="869580" cy="869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Рисунок 47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4A782ED-ECE6-2323-A4EB-8856F68DE2B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6" y="4340100"/>
            <a:ext cx="812965" cy="8129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CD953001-0D81-96FA-ACDC-96F5A3D538B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1" y="3527387"/>
            <a:ext cx="1121562" cy="1121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0" name="Рисунок 49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2BEBB40-CED2-1472-DA12-5A7B8D8D7C1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31" y="3860453"/>
            <a:ext cx="1087849" cy="108784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50" y="45778"/>
            <a:ext cx="3261243" cy="3319480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8EDD02D1-2353-0555-6826-A0070384D3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89" y="3324299"/>
            <a:ext cx="969612" cy="83136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92C79EC0-1574-4D2C-9997-663BEED6F1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37" y="5055399"/>
            <a:ext cx="850540" cy="9922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9ED8F158-0833-F0C6-5239-93116F18D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15" y="4188676"/>
            <a:ext cx="920545" cy="9205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0819B0A-2162-D354-DBCD-4E088F5C29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973">
            <a:off x="5474358" y="3628484"/>
            <a:ext cx="1330102" cy="15517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" name="Рисунок 13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7B6BA43F-152B-8DA1-B7AC-56169E33D3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72" y="2845828"/>
            <a:ext cx="1713251" cy="17132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9983" y="4129612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9868A6-7B3B-4477-9043-00B21F76D12B}"/>
</file>

<file path=customXml/itemProps2.xml><?xml version="1.0" encoding="utf-8"?>
<ds:datastoreItem xmlns:ds="http://schemas.openxmlformats.org/officeDocument/2006/customXml" ds:itemID="{4B1E66F0-403D-42E1-B4D0-18E4F0935471}"/>
</file>

<file path=customXml/itemProps3.xml><?xml version="1.0" encoding="utf-8"?>
<ds:datastoreItem xmlns:ds="http://schemas.openxmlformats.org/officeDocument/2006/customXml" ds:itemID="{82CC69B9-C5E8-4252-9019-49B7D1460D99}"/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2024-12-13T13:11:39Z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