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729436" y="225952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847445" y="5737174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2992727" y="4789296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306817" y="3762569"/>
            <a:ext cx="681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728420" y="2135876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285666" y="43158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891910" y="488630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854777" y="4895591"/>
            <a:ext cx="631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864666" y="1942523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055943" y="4696727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187862" y="5135580"/>
            <a:ext cx="737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31749" y="4697093"/>
            <a:ext cx="683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31834" y="5839687"/>
            <a:ext cx="68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61790" y="726871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43992" y="725193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787352" y="450323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05369" y="392602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16337" y="5536174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27415" y="4024052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671824" y="241123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26554" y="125674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28414" y="43434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670203" y="2133930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98" y="404304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8ACA2-4DB9-4E3C-A6F9-0E6B1AB86D0E}"/>
</file>

<file path=customXml/itemProps2.xml><?xml version="1.0" encoding="utf-8"?>
<ds:datastoreItem xmlns:ds="http://schemas.openxmlformats.org/officeDocument/2006/customXml" ds:itemID="{9E2A8DED-EE47-4553-A894-9B2521A3A357}"/>
</file>

<file path=customXml/itemProps3.xml><?xml version="1.0" encoding="utf-8"?>
<ds:datastoreItem xmlns:ds="http://schemas.openxmlformats.org/officeDocument/2006/customXml" ds:itemID="{2AD0CF79-7F9D-47B8-B8FC-41708BC585A8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9</cp:revision>
  <dcterms:created xsi:type="dcterms:W3CDTF">2025-01-24T21:31:48Z</dcterms:created>
  <dcterms:modified xsi:type="dcterms:W3CDTF">2025-02-01T21:47:30Z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