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852" autoAdjust="0"/>
  </p:normalViewPr>
  <p:slideViewPr>
    <p:cSldViewPr snapToGrid="0" showGuides="1">
      <p:cViewPr>
        <p:scale>
          <a:sx n="75" d="100"/>
          <a:sy n="75" d="100"/>
        </p:scale>
        <p:origin x="90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исунок, картина, дере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86DC5CE-8E74-7E15-24A5-50B1AE028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1" y="1415714"/>
            <a:ext cx="3626373" cy="362637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14EEE4-58B3-DF0D-3093-B75D7B1E7574}"/>
              </a:ext>
            </a:extLst>
          </p:cNvPr>
          <p:cNvGrpSpPr/>
          <p:nvPr/>
        </p:nvGrpSpPr>
        <p:grpSpPr>
          <a:xfrm>
            <a:off x="3917141" y="1839719"/>
            <a:ext cx="4542972" cy="3178561"/>
            <a:chOff x="10517750" y="2232105"/>
            <a:chExt cx="5300623" cy="3708663"/>
          </a:xfrm>
        </p:grpSpPr>
        <p:pic>
          <p:nvPicPr>
            <p:cNvPr id="3" name="Рисунок 2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72DD8C6-0155-21EE-F268-B9D5704C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750" y="2232105"/>
              <a:ext cx="3626373" cy="3626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9F5E94-09B5-AC02-9BE9-7C3FCBCE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2314395"/>
              <a:ext cx="3626373" cy="362637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мультфильм, женщина, иллюстрация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DFF851B1-3F58-D07A-6352-E771F30A2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67896"/>
            <a:ext cx="4542971" cy="4542971"/>
          </a:xfrm>
          <a:prstGeom prst="rect">
            <a:avLst/>
          </a:prstGeom>
        </p:spPr>
      </p:pic>
      <p:pic>
        <p:nvPicPr>
          <p:cNvPr id="9" name="Рисунок 8" descr="Звезды со сплошной заливкой">
            <a:extLst>
              <a:ext uri="{FF2B5EF4-FFF2-40B4-BE49-F238E27FC236}">
                <a16:creationId xmlns:a16="http://schemas.microsoft.com/office/drawing/2014/main" id="{BD1D8143-D8E8-0E4B-4F5B-2C0F1C833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914" y="530611"/>
            <a:ext cx="1238580" cy="123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3D55C878-AEF4-8928-B019-D531B0700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3" y="891464"/>
            <a:ext cx="4779493" cy="477949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9B011D-F457-2349-65A7-428D45E78A5F}"/>
              </a:ext>
            </a:extLst>
          </p:cNvPr>
          <p:cNvGrpSpPr/>
          <p:nvPr/>
        </p:nvGrpSpPr>
        <p:grpSpPr>
          <a:xfrm>
            <a:off x="3249838" y="927050"/>
            <a:ext cx="6426837" cy="4888992"/>
            <a:chOff x="10309050" y="3119401"/>
            <a:chExt cx="6426837" cy="4888992"/>
          </a:xfrm>
        </p:grpSpPr>
        <p:pic>
          <p:nvPicPr>
            <p:cNvPr id="10" name="Рисунок 9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7ED70CB3-9B71-BB5D-8F6D-1B8AC4EF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050" y="3119401"/>
              <a:ext cx="4779493" cy="477949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9A80FE9E-2594-F63F-CA91-DB2ED4E8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394" y="3228900"/>
              <a:ext cx="4779493" cy="4779493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6E1262-9D7D-7BAE-01DF-003C18C2A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5" y="1782930"/>
            <a:ext cx="3431742" cy="343174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488FDBC-2DDC-FE2A-781F-F09EF0A701D8}"/>
              </a:ext>
            </a:extLst>
          </p:cNvPr>
          <p:cNvGrpSpPr/>
          <p:nvPr/>
        </p:nvGrpSpPr>
        <p:grpSpPr>
          <a:xfrm>
            <a:off x="4289369" y="1990680"/>
            <a:ext cx="4407265" cy="3108196"/>
            <a:chOff x="11923262" y="4731973"/>
            <a:chExt cx="4981482" cy="3513159"/>
          </a:xfrm>
        </p:grpSpPr>
        <p:pic>
          <p:nvPicPr>
            <p:cNvPr id="13" name="Рисунок 12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5C7503B-38A3-30B2-6B9D-2F5A9E3F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3262" y="4731973"/>
              <a:ext cx="3431742" cy="3431742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886D5C8-1CE3-57FB-1292-672E1B21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3002" y="4813390"/>
              <a:ext cx="3431742" cy="3431742"/>
            </a:xfrm>
            <a:prstGeom prst="rect">
              <a:avLst/>
            </a:prstGeom>
          </p:spPr>
        </p:pic>
      </p:grpSp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97F7D-93B7-4A3E-9BB1-7F2D94EA8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6" y="1262701"/>
            <a:ext cx="3674644" cy="3674644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35DF8F7-079A-986C-FFAB-F016CDF443E6}"/>
              </a:ext>
            </a:extLst>
          </p:cNvPr>
          <p:cNvGrpSpPr/>
          <p:nvPr/>
        </p:nvGrpSpPr>
        <p:grpSpPr>
          <a:xfrm>
            <a:off x="4234625" y="1798982"/>
            <a:ext cx="4556522" cy="3208891"/>
            <a:chOff x="1868931" y="7084152"/>
            <a:chExt cx="5373362" cy="3784143"/>
          </a:xfrm>
        </p:grpSpPr>
        <p:pic>
          <p:nvPicPr>
            <p:cNvPr id="25" name="Рисунок 2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A17E48-3F4F-5147-9E00-89CBDF57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31" y="7084152"/>
              <a:ext cx="3674644" cy="3674644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A9EA071-1BBB-1CBB-AB15-B612F263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649" y="7193651"/>
              <a:ext cx="3674644" cy="3674644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738D939-19AF-DCF3-872E-32BAA43E3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0" y="1569734"/>
            <a:ext cx="3713121" cy="371312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5D6A6A-17B6-E676-CC8A-3DCC28C34A78}"/>
              </a:ext>
            </a:extLst>
          </p:cNvPr>
          <p:cNvGrpSpPr/>
          <p:nvPr/>
        </p:nvGrpSpPr>
        <p:grpSpPr>
          <a:xfrm>
            <a:off x="3897075" y="1858411"/>
            <a:ext cx="4701523" cy="2944205"/>
            <a:chOff x="10954176" y="4280494"/>
            <a:chExt cx="5965004" cy="3735427"/>
          </a:xfrm>
        </p:grpSpPr>
        <p:pic>
          <p:nvPicPr>
            <p:cNvPr id="21" name="Рисунок 20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DBA34172-96A3-6DF0-E932-692E442A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176" y="4280494"/>
              <a:ext cx="3713121" cy="37131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D3DAA5C-2BAA-E8DE-F3E6-51C772E4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059" y="4302800"/>
              <a:ext cx="3713121" cy="3713121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5B430AF-013D-E6F1-6AA9-0FF14D2859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5" y="694402"/>
            <a:ext cx="4811242" cy="4811242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06A20BC-E54D-7945-8A6B-56633FBB6B80}"/>
              </a:ext>
            </a:extLst>
          </p:cNvPr>
          <p:cNvGrpSpPr/>
          <p:nvPr/>
        </p:nvGrpSpPr>
        <p:grpSpPr>
          <a:xfrm>
            <a:off x="3373247" y="1381521"/>
            <a:ext cx="6054772" cy="3670764"/>
            <a:chOff x="11249980" y="4452379"/>
            <a:chExt cx="7935944" cy="4811242"/>
          </a:xfrm>
        </p:grpSpPr>
        <p:pic>
          <p:nvPicPr>
            <p:cNvPr id="24" name="Рисунок 23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0833F0E-3A25-9C0E-5A9E-E4D82286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980" y="4452379"/>
              <a:ext cx="4811242" cy="4811242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714B4D4F-C4D5-2378-E556-B5F5D345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331" y="4452379"/>
              <a:ext cx="4811242" cy="481124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666E9AE-2898-6045-B3FF-7AF52DF4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682" y="4452379"/>
              <a:ext cx="4811242" cy="481124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D8449D8-C162-ED25-DD0A-7EB20F9342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2" y="1424714"/>
            <a:ext cx="3795081" cy="379508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EEC4104-11C7-147F-C6B0-2820D977F092}"/>
              </a:ext>
            </a:extLst>
          </p:cNvPr>
          <p:cNvGrpSpPr/>
          <p:nvPr/>
        </p:nvGrpSpPr>
        <p:grpSpPr>
          <a:xfrm>
            <a:off x="4554458" y="661539"/>
            <a:ext cx="3802227" cy="5232203"/>
            <a:chOff x="11922849" y="2841261"/>
            <a:chExt cx="3802227" cy="5232203"/>
          </a:xfrm>
        </p:grpSpPr>
        <p:pic>
          <p:nvPicPr>
            <p:cNvPr id="30" name="Рисунок 29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071027-4044-6CAA-6C89-9A8CD3A5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995" y="4278383"/>
              <a:ext cx="3795081" cy="3795081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44DA0E-F1CB-D84C-8D41-1CAE9870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849" y="2841261"/>
              <a:ext cx="3795081" cy="3795081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5AB3A3-DF59-B13D-D3A2-0FB14D3572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54" y="1453466"/>
            <a:ext cx="3636009" cy="36360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C51AA2-66A1-3A16-2AFC-B0E57C76AC72}"/>
              </a:ext>
            </a:extLst>
          </p:cNvPr>
          <p:cNvGrpSpPr/>
          <p:nvPr/>
        </p:nvGrpSpPr>
        <p:grpSpPr>
          <a:xfrm>
            <a:off x="4165425" y="1881977"/>
            <a:ext cx="4407606" cy="3105321"/>
            <a:chOff x="12530095" y="5042087"/>
            <a:chExt cx="5600127" cy="3945496"/>
          </a:xfrm>
        </p:grpSpPr>
        <p:pic>
          <p:nvPicPr>
            <p:cNvPr id="32" name="Рисунок 3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66B493-56D0-47E6-E787-D524FBD3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5" y="5042087"/>
              <a:ext cx="3636009" cy="3636009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E3FCE0A-BA13-9A11-4ED5-0D3C94E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4213" y="5351574"/>
              <a:ext cx="3636009" cy="363600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77" y="455550"/>
            <a:ext cx="5342785" cy="5438192"/>
          </a:xfrm>
          <a:prstGeom prst="rect">
            <a:avLst/>
          </a:prstGeom>
        </p:spPr>
      </p:pic>
      <p:pic>
        <p:nvPicPr>
          <p:cNvPr id="308" name="Picture 30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2024-11-15T13:52:42Z</dcterms:modified>
</cp:coreProperties>
</file>