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1979928"/>
            <a:ext cx="2593976" cy="2593976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682589" y="1880326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4BB6229-5D7E-9A2F-A8F1-160D5DEC415C}"/>
              </a:ext>
            </a:extLst>
          </p:cNvPr>
          <p:cNvGrpSpPr/>
          <p:nvPr/>
        </p:nvGrpSpPr>
        <p:grpSpPr>
          <a:xfrm>
            <a:off x="2405926" y="1880326"/>
            <a:ext cx="2593976" cy="2628934"/>
            <a:chOff x="-6170258" y="4513774"/>
            <a:chExt cx="2593976" cy="26289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6F24D33-1D1C-8FA9-9C07-A938C28B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0258" y="4548732"/>
              <a:ext cx="2593976" cy="259397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59DF8F8-4791-880F-879E-394C02CF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34930" y="4513774"/>
              <a:ext cx="1677898" cy="1691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77122" y="1485441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91" y="2501649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568621" y="2045509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67440" y="209578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13402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878378" y="280662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15B8F1F-199E-9675-D087-5710A9A1F4FA}"/>
              </a:ext>
            </a:extLst>
          </p:cNvPr>
          <p:cNvGrpSpPr/>
          <p:nvPr/>
        </p:nvGrpSpPr>
        <p:grpSpPr>
          <a:xfrm>
            <a:off x="2725753" y="1772428"/>
            <a:ext cx="2168434" cy="2801476"/>
            <a:chOff x="3175232" y="6201255"/>
            <a:chExt cx="1577025" cy="2037414"/>
          </a:xfrm>
        </p:grpSpPr>
        <p:pic>
          <p:nvPicPr>
            <p:cNvPr id="46" name="Рисунок 45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3320D51-C882-6B5B-07E3-14277E2E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32" y="6661644"/>
              <a:ext cx="1577025" cy="15770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C690EAE-5103-BB60-DEB3-866AD197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89" y="6201255"/>
              <a:ext cx="1118419" cy="1118419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E76F231-13A0-5F3E-D9B8-90A76E21A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8" y="2392006"/>
            <a:ext cx="2168434" cy="2168434"/>
          </a:xfrm>
          <a:prstGeom prst="rect">
            <a:avLst/>
          </a:prstGeom>
        </p:spPr>
      </p:pic>
      <p:sp>
        <p:nvSpPr>
          <p:cNvPr id="65" name="Кольцо 64"/>
          <p:cNvSpPr/>
          <p:nvPr/>
        </p:nvSpPr>
        <p:spPr>
          <a:xfrm>
            <a:off x="5965674" y="1785295"/>
            <a:ext cx="1237939" cy="13976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C407052-FAA6-4F6D-A548-0C5A03E51F98}"/>
              </a:ext>
            </a:extLst>
          </p:cNvPr>
          <p:cNvGrpSpPr/>
          <p:nvPr/>
        </p:nvGrpSpPr>
        <p:grpSpPr>
          <a:xfrm>
            <a:off x="2965770" y="1762128"/>
            <a:ext cx="1652986" cy="2934091"/>
            <a:chOff x="2965770" y="1762128"/>
            <a:chExt cx="1652986" cy="2934091"/>
          </a:xfrm>
        </p:grpSpPr>
        <p:pic>
          <p:nvPicPr>
            <p:cNvPr id="60" name="Рисунок 59" descr="Изображение выглядит как зарисовка, рисунок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6A22FF1-70A3-DDBB-30A2-4C9599B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26" y="1762128"/>
              <a:ext cx="1640630" cy="164063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C34CC0A-5A14-4850-FFE5-92B3C9D0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70" y="3044526"/>
              <a:ext cx="1651693" cy="1651693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E576FF-E144-B34A-CF82-E9AB6AD036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30" y="3066244"/>
            <a:ext cx="1651693" cy="1651693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5858593" y="1685636"/>
            <a:ext cx="1398914" cy="176167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D629E62-3B64-20C4-003D-E322A7F20130}"/>
              </a:ext>
            </a:extLst>
          </p:cNvPr>
          <p:cNvGrpSpPr/>
          <p:nvPr/>
        </p:nvGrpSpPr>
        <p:grpSpPr>
          <a:xfrm>
            <a:off x="2960063" y="2411279"/>
            <a:ext cx="1755373" cy="1771866"/>
            <a:chOff x="13554803" y="5518059"/>
            <a:chExt cx="1755373" cy="1771866"/>
          </a:xfrm>
        </p:grpSpPr>
        <p:pic>
          <p:nvPicPr>
            <p:cNvPr id="88" name="Рисунок 87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6E859B26-C71D-2E14-6028-D0B7CD43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803" y="5518059"/>
              <a:ext cx="1755373" cy="177186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EB9790-80E4-3F41-05FF-F82489E4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808" y="5607783"/>
              <a:ext cx="1250217" cy="1250217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pic>
        <p:nvPicPr>
          <p:cNvPr id="92" name="Рисунок 91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4414925-E53F-A58F-D7EB-F411F2E5F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2" y="2372891"/>
            <a:ext cx="1755373" cy="1771866"/>
          </a:xfrm>
          <a:prstGeom prst="rect">
            <a:avLst/>
          </a:prstGeom>
        </p:spPr>
      </p:pic>
      <p:sp>
        <p:nvSpPr>
          <p:cNvPr id="82" name="Кольцо 81"/>
          <p:cNvSpPr/>
          <p:nvPr/>
        </p:nvSpPr>
        <p:spPr>
          <a:xfrm>
            <a:off x="6031054" y="2586766"/>
            <a:ext cx="1065587" cy="1059568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00" y="2085580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575736" y="2109422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4" name="Кольцо 83"/>
          <p:cNvSpPr/>
          <p:nvPr/>
        </p:nvSpPr>
        <p:spPr>
          <a:xfrm>
            <a:off x="5834948" y="2834960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1" y="1915284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1863" y="1931322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39171" y="2858477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3" y="1440065"/>
            <a:ext cx="2787429" cy="2787429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52016" y="3946807"/>
            <a:ext cx="20478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2024-12-05T09:16:55Z</dcterms:modified>
</cp:coreProperties>
</file>