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16594" y="1357377"/>
            <a:ext cx="7632848" cy="415985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1255407" y="1844824"/>
            <a:ext cx="7085851" cy="3508886"/>
            <a:chOff x="1244720" y="872313"/>
            <a:chExt cx="7085851" cy="3508886"/>
          </a:xfrm>
        </p:grpSpPr>
        <p:sp>
          <p:nvSpPr>
            <p:cNvPr id="7" name="TextBox 6"/>
            <p:cNvSpPr txBox="1"/>
            <p:nvPr/>
          </p:nvSpPr>
          <p:spPr>
            <a:xfrm>
              <a:off x="1244720" y="872313"/>
              <a:ext cx="7085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дівчинки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баночці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черв’ячок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Рисунок 95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184" y="1403686"/>
              <a:ext cx="2977513" cy="297751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Банка Мейсона, сосуд, Контейнеры для хранения продуктов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629" y="2037953"/>
              <a:ext cx="2140797" cy="2140797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отыльки и бабочки, беспозвоночный, бабочка,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0391">
              <a:off x="4927260" y="3891419"/>
              <a:ext cx="45719" cy="4571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мультфильм, графическая вста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63E1D44-4CFC-5808-B9D9-B6D4C60ADC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89" y="3611175"/>
            <a:ext cx="1293860" cy="1311805"/>
          </a:xfrm>
          <a:prstGeom prst="rect">
            <a:avLst/>
          </a:prstGeom>
        </p:spPr>
      </p:pic>
      <p:grpSp>
        <p:nvGrpSpPr>
          <p:cNvPr id="104" name="Группа 103"/>
          <p:cNvGrpSpPr/>
          <p:nvPr/>
        </p:nvGrpSpPr>
        <p:grpSpPr>
          <a:xfrm>
            <a:off x="1178304" y="1782939"/>
            <a:ext cx="6994735" cy="3586270"/>
            <a:chOff x="1197602" y="794929"/>
            <a:chExt cx="6994735" cy="3586270"/>
          </a:xfrm>
        </p:grpSpPr>
        <p:pic>
          <p:nvPicPr>
            <p:cNvPr id="101" name="Рисунок 100" descr="Изображение выглядит как 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887" y="2312086"/>
              <a:ext cx="2069113" cy="2069113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Анимация, графическая вставка, статуэт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6427" y="1473788"/>
              <a:ext cx="2864341" cy="28643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97602" y="794929"/>
              <a:ext cx="69947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Вовочки в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бочці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водичка</a:t>
              </a: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983794" y="1767440"/>
            <a:ext cx="5826659" cy="3527673"/>
            <a:chOff x="1831724" y="854207"/>
            <a:chExt cx="5826659" cy="3527673"/>
          </a:xfrm>
        </p:grpSpPr>
        <p:sp>
          <p:nvSpPr>
            <p:cNvPr id="37" name="TextBox 36"/>
            <p:cNvSpPr txBox="1"/>
            <p:nvPr/>
          </p:nvSpPr>
          <p:spPr>
            <a:xfrm>
              <a:off x="1831724" y="854207"/>
              <a:ext cx="58266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п'є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чай</a:t>
              </a:r>
            </a:p>
          </p:txBody>
        </p:sp>
        <p:pic>
          <p:nvPicPr>
            <p:cNvPr id="43" name="Рисунок 42" descr="Изображение выглядит как Сосуды для напитков, Предметы сервировки, пить, чайная ча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613" y="2624996"/>
              <a:ext cx="1648603" cy="1270235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582" y="1241158"/>
              <a:ext cx="3140722" cy="3140722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1229871" y="1832958"/>
            <a:ext cx="7298153" cy="3420624"/>
            <a:chOff x="1215558" y="839625"/>
            <a:chExt cx="7298153" cy="3420624"/>
          </a:xfrm>
        </p:grpSpPr>
        <p:sp>
          <p:nvSpPr>
            <p:cNvPr id="48" name="TextBox 47"/>
            <p:cNvSpPr txBox="1"/>
            <p:nvPr/>
          </p:nvSpPr>
          <p:spPr>
            <a:xfrm>
              <a:off x="1215558" y="839625"/>
              <a:ext cx="7298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павучка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гілочці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павутиння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3365574" y="1710672"/>
              <a:ext cx="2549577" cy="2549577"/>
              <a:chOff x="3350614" y="2091858"/>
              <a:chExt cx="2037507" cy="2037507"/>
            </a:xfrm>
          </p:grpSpPr>
          <p:pic>
            <p:nvPicPr>
              <p:cNvPr id="58" name="Рисунок 57" descr="Изображение выглядит как зонтик, аксессуар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614" y="2091858"/>
                <a:ext cx="2037507" cy="2037507"/>
              </a:xfrm>
              <a:prstGeom prst="rect">
                <a:avLst/>
              </a:prstGeom>
            </p:spPr>
          </p:pic>
          <p:pic>
            <p:nvPicPr>
              <p:cNvPr id="109" name="Рисунок 108" descr="Изображение выглядит как графическая вставка, мультфильм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044" y="2172413"/>
                <a:ext cx="1747519" cy="1761785"/>
              </a:xfrm>
              <a:prstGeom prst="rect">
                <a:avLst/>
              </a:prstGeom>
            </p:spPr>
          </p:pic>
        </p:grpSp>
      </p:grpSp>
      <p:grpSp>
        <p:nvGrpSpPr>
          <p:cNvPr id="115" name="Группа 114"/>
          <p:cNvGrpSpPr/>
          <p:nvPr/>
        </p:nvGrpSpPr>
        <p:grpSpPr>
          <a:xfrm>
            <a:off x="1679382" y="1859253"/>
            <a:ext cx="6327438" cy="3427815"/>
            <a:chOff x="1598398" y="870455"/>
            <a:chExt cx="6327438" cy="3427815"/>
          </a:xfrm>
        </p:grpSpPr>
        <p:sp>
          <p:nvSpPr>
            <p:cNvPr id="71" name="TextBox 70"/>
            <p:cNvSpPr txBox="1"/>
            <p:nvPr/>
          </p:nvSpPr>
          <p:spPr>
            <a:xfrm>
              <a:off x="1598398" y="870455"/>
              <a:ext cx="6327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Бички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п'ють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водичку з бочок.</a:t>
              </a:r>
            </a:p>
          </p:txBody>
        </p:sp>
        <p:grpSp>
          <p:nvGrpSpPr>
            <p:cNvPr id="114" name="Группа 113"/>
            <p:cNvGrpSpPr/>
            <p:nvPr/>
          </p:nvGrpSpPr>
          <p:grpSpPr>
            <a:xfrm>
              <a:off x="2392424" y="1690036"/>
              <a:ext cx="4379739" cy="2608234"/>
              <a:chOff x="2392424" y="1690036"/>
              <a:chExt cx="4379739" cy="2608234"/>
            </a:xfrm>
          </p:grpSpPr>
          <p:pic>
            <p:nvPicPr>
              <p:cNvPr id="113" name="Рисунок 112" descr="Изображение выглядит как крупный рогатый скот, бык, рог, Бык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551" y="1690036"/>
                <a:ext cx="2501612" cy="2501612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боч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424" y="2492896"/>
                <a:ext cx="1805374" cy="1805374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662" y="2492434"/>
                <a:ext cx="1805374" cy="1805374"/>
              </a:xfrm>
              <a:prstGeom prst="rect">
                <a:avLst/>
              </a:prstGeom>
            </p:spPr>
          </p:pic>
        </p:grpSp>
      </p:grpSp>
      <p:grpSp>
        <p:nvGrpSpPr>
          <p:cNvPr id="120" name="Группа 119"/>
          <p:cNvGrpSpPr/>
          <p:nvPr/>
        </p:nvGrpSpPr>
        <p:grpSpPr>
          <a:xfrm>
            <a:off x="2373994" y="1596126"/>
            <a:ext cx="4967385" cy="3757584"/>
            <a:chOff x="2257591" y="480788"/>
            <a:chExt cx="4967385" cy="3757584"/>
          </a:xfrm>
        </p:grpSpPr>
        <p:sp>
          <p:nvSpPr>
            <p:cNvPr id="78" name="TextBox 77"/>
            <p:cNvSpPr txBox="1"/>
            <p:nvPr/>
          </p:nvSpPr>
          <p:spPr>
            <a:xfrm>
              <a:off x="2257591" y="480788"/>
              <a:ext cx="496738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читає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книжечку </a:t>
              </a:r>
            </a:p>
            <a:p>
              <a:pPr lvl="0" algn="ctr" defTabSz="386080">
                <a:defRPr/>
              </a:pP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 </a:t>
              </a:r>
              <a:r>
                <a:rPr lang="ru-RU" sz="32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лускунчика</a:t>
              </a: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19" name="Группа 118"/>
            <p:cNvGrpSpPr/>
            <p:nvPr/>
          </p:nvGrpSpPr>
          <p:grpSpPr>
            <a:xfrm>
              <a:off x="3251443" y="1537530"/>
              <a:ext cx="3093727" cy="2700842"/>
              <a:chOff x="9775810" y="6627791"/>
              <a:chExt cx="2633609" cy="2299156"/>
            </a:xfrm>
          </p:grpSpPr>
          <p:pic>
            <p:nvPicPr>
              <p:cNvPr id="117" name="Рисунок 116" descr="Изображение выглядит как Анимация, кукла, статуэтка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5810" y="6627791"/>
                <a:ext cx="1906262" cy="2299156"/>
              </a:xfrm>
              <a:prstGeom prst="rect">
                <a:avLst/>
              </a:prstGeom>
            </p:spPr>
          </p:pic>
          <p:grpSp>
            <p:nvGrpSpPr>
              <p:cNvPr id="118" name="Группа 117"/>
              <p:cNvGrpSpPr/>
              <p:nvPr/>
            </p:nvGrpSpPr>
            <p:grpSpPr>
              <a:xfrm>
                <a:off x="11208568" y="7533456"/>
                <a:ext cx="1200851" cy="1200851"/>
                <a:chOff x="11231853" y="7145389"/>
                <a:chExt cx="2274596" cy="2274596"/>
              </a:xfrm>
            </p:grpSpPr>
            <p:pic>
              <p:nvPicPr>
                <p:cNvPr id="84" name="Рисунок 83" descr="Изображение выглядит как дизайн&#10;&#10;Автоматически созданное описание с низким доверительным уровнем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31853" y="7145389"/>
                  <a:ext cx="2274596" cy="2274596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Мотыльки и бабочки, беспозвоночный, бабочка, насекомое&#10;&#10;Автоматически созданное описание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98602" flipV="1">
                  <a:off x="11642199" y="8036261"/>
                  <a:ext cx="73719" cy="7371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B1356B-2FE3-BB59-D46F-7FEBDD993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210">
            <a:off x="5381375" y="3886244"/>
            <a:ext cx="780502" cy="780502"/>
          </a:xfrm>
          <a:prstGeom prst="rect">
            <a:avLst/>
          </a:prstGeom>
        </p:spPr>
      </p:pic>
      <p:grpSp>
        <p:nvGrpSpPr>
          <p:cNvPr id="94" name="Группа 93"/>
          <p:cNvGrpSpPr/>
          <p:nvPr/>
        </p:nvGrpSpPr>
        <p:grpSpPr>
          <a:xfrm>
            <a:off x="1256560" y="1847728"/>
            <a:ext cx="7155292" cy="3453125"/>
            <a:chOff x="4158990" y="3114115"/>
            <a:chExt cx="7155292" cy="3453125"/>
          </a:xfrm>
        </p:grpSpPr>
        <p:sp>
          <p:nvSpPr>
            <p:cNvPr id="87" name="TextBox 86"/>
            <p:cNvSpPr txBox="1"/>
            <p:nvPr/>
          </p:nvSpPr>
          <p:spPr>
            <a:xfrm>
              <a:off x="4158990" y="3114115"/>
              <a:ext cx="71552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пташки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будиночок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– на </a:t>
              </a:r>
              <a:r>
                <a:rPr lang="ru-RU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гілочці</a:t>
              </a: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6179850" y="3838790"/>
              <a:ext cx="3132768" cy="2728450"/>
              <a:chOff x="3061572" y="1727613"/>
              <a:chExt cx="3500853" cy="3049031"/>
            </a:xfrm>
          </p:grpSpPr>
          <p:pic>
            <p:nvPicPr>
              <p:cNvPr id="90" name="Рисунок 89" descr="Изображение выглядит как искусство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5400000">
                <a:off x="4839741" y="772226"/>
                <a:ext cx="767297" cy="2678071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птица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572" y="1851335"/>
                <a:ext cx="2925309" cy="2925309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45" y="1516394"/>
            <a:ext cx="4086875" cy="4159855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88070" y="2809875"/>
            <a:ext cx="2343150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2024-12-05T09:31:33Z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464067298C804A219503E0A249CA92FF_12</vt:lpwstr>
  </property>
  <property fmtid="{D5CDD505-2E9C-101B-9397-08002B2CF9AE}" pid="3" name="KSOProductBuildVer">
    <vt:lpwstr>1033-12.2.0.17119</vt:lpwstr>
  </property>
</Properties>
</file>