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16DB3-66E8-4629-B675-40FA4219338A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D2976-6F34-4C13-AEA5-675979F333D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65658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AD2976-6F34-4C13-AEA5-675979F333D8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33288584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68B0A-C0D1-6195-2F5F-46D28CB1F4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FE10690-0986-D602-0C90-EF991FAC0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00942C9-2DE7-6017-1791-084DFE177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DF8683-2C7E-1471-AC99-C1B67282E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84D449-6072-4E93-7C14-58CE4FB7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21673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0EF7363-4109-3F1D-F1A8-67004A52A3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3290AB-B46A-0CC7-919F-408CA16993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70DA207-932A-2772-8607-E353F1C2D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33B450-B23A-34ED-23F3-9DD8F6D09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170244-63D8-5CA5-6402-C28C9DEA0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7093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51AF81B-B808-CB7C-3B76-04D8D1E3A5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E85768F-DC59-8950-85CA-4BE93644AC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6AB1607-C590-5B2A-4D5B-D865751B9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E72474-5FDC-961F-AEA7-05A445E8B1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C71F7-962B-BFB4-1C62-DF344B13D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252734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AB6C88-54AB-0994-EDD7-803EF946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64F0D7-7A07-261E-B060-8997D9CAE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DA85F9-3BA4-6523-94D6-2D2EE1772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361039-18BA-AD53-A522-4C1B28CD9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3C10049-072E-4DC4-D600-20F15A0CE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7584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87012-AB9F-F4F8-4DB3-EDDD04CFB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BDEB0F-5473-2621-77BE-F0B47A7913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E59A14-0512-C69E-D2C1-0C50F9C3A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442457-84AE-4719-5DD2-033649BB1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C9821-7515-2412-6553-3703131BF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81958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F4AFCB-C4D9-F0E3-3DC9-36713E630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510FA46-ADDC-6A85-6FB6-E3B85F58D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C34864C-125A-1732-D5A5-1070E19F55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8C27AC-5DC6-2469-569A-666578754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A314CB-76E4-0C99-01F2-5D164303B8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E77B088-981E-464C-C981-FB5186137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0730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15057D-ACCF-4D63-1A3D-E768B5E07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5C125B-BCFA-2F83-D803-5A7BAB01DF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AC1B61-1EE9-E482-0F07-DB4F14C249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1C38A0-077C-8C23-5164-8B5EECC5A4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C6327D5-B242-8FCC-272C-788C64A9B4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D0D0898-8413-1406-5F59-93E3FC27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557D82-167A-BB6B-84D3-FDE7D1C7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0AFDC44-BE3F-4E60-FC2E-61C3AB3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58218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A955AA-83D7-EB04-9C6F-C5A90C946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A4EFE1B-7153-4A19-97E4-EF9CC9F08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227ABA23-3852-3347-41DA-5DA160CEC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2BCB05-4A18-1271-2B6A-4923601E3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68941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BEFD3A-A360-AF85-44FE-5C5688D7D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B761377-6C11-A62D-3E69-C80226B86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6ADB03F-E007-7DAD-3775-5CBD5A107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60454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B3BDB9-88CD-5AF4-E17B-6B6E4E9F0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CB802D-EB70-8B6A-EBEA-1E18FFA873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5F3FC-7998-C7C0-66F4-10E4D9AA2E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B2F089-0383-4E9A-39E2-A39762F5EC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E3C6F8-C3CC-50CD-D38B-E634480C7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DEA2A5-9EC0-D581-74F0-96BCA1CEC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628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75A3D8-9187-35AB-0989-C31AA2B0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F38BCE0-2AEC-E51A-91F1-459CBCB07A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C4ED006-9212-0C22-23B5-12590F270F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81E7EF7-5256-D149-1954-76CD91BA9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1CFFE17-0B55-56DC-5763-4B883724B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5FC527F-7C5E-A1A8-0D9E-EEC60557C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730640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C779C-EF1D-B373-E2D2-46B6A2ABA5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FCE4B1-7D41-A98D-5147-2680EF2237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88BF0EB-AB29-DE07-7E83-D588007773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208837-2C46-45B2-A620-6C5C10CEB132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69F959-9C8B-8BD7-9C22-9D877D92C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8BBB9F-6D62-EE78-6A1B-1872077617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80865C0-3982-4C86-ADF1-344DBAD1E87F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80129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зима, небо, на открытом воздухе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2C59DE-1F92-3A34-5770-2C51A459B4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9031D578-5EAF-434A-9496-37DDA34E3E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11199715" y="3618413"/>
            <a:ext cx="956176" cy="943119"/>
          </a:xfrm>
          <a:prstGeom prst="rect">
            <a:avLst/>
          </a:prstGeom>
        </p:spPr>
      </p:pic>
      <p:pic>
        <p:nvPicPr>
          <p:cNvPr id="10" name="Рисунок 9" descr="Изображение выглядит как строительство, рисунок, картина, мультфильм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7B6274-EEEA-BD7F-E59F-B26755009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087" y="1928983"/>
            <a:ext cx="4405520" cy="4405520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ашина, транспортное средство, Наземный транспорт, строитель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C89E240-9FE5-7DDA-8DC8-223EC97A2A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157" y="3283036"/>
            <a:ext cx="3022056" cy="3022056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рисунок, зарисовка, пожарный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E4BB77D-A3B9-1754-9BC6-30510951450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40517" y="3603145"/>
            <a:ext cx="2985805" cy="3149090"/>
          </a:xfrm>
          <a:prstGeom prst="rect">
            <a:avLst/>
          </a:prstGeom>
        </p:spPr>
      </p:pic>
      <p:pic>
        <p:nvPicPr>
          <p:cNvPr id="23" name="Рисунок 22" descr="Изображение выглядит как рисунок, зарисовка, иллюстрация, графическая встав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5E16BA7-89DD-66DF-9A69-2C43DBC4F85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6205" y="3855408"/>
            <a:ext cx="2985805" cy="29858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шина, колесо, транспортное средство, Наземный транспор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DC371B-589D-7DFC-A714-C3FF1D9A572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00" b="16515"/>
          <a:stretch/>
        </p:blipFill>
        <p:spPr>
          <a:xfrm>
            <a:off x="6928950" y="4800599"/>
            <a:ext cx="1875015" cy="1269099"/>
          </a:xfrm>
          <a:prstGeom prst="rect">
            <a:avLst/>
          </a:prstGeom>
        </p:spPr>
      </p:pic>
      <p:pic>
        <p:nvPicPr>
          <p:cNvPr id="8" name="Рисунок 7" descr="Изображение выглядит как аксессуар, Багаж и сумки, чемодан, багаж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E25B4112-A6A3-87EC-E47B-96EBD62A8A5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434" y="5366151"/>
            <a:ext cx="1419436" cy="1419436"/>
          </a:xfrm>
          <a:prstGeom prst="rect">
            <a:avLst/>
          </a:prstGeom>
        </p:spPr>
      </p:pic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57FD10D0-E4EB-2DD3-5314-22D487D18389}"/>
              </a:ext>
            </a:extLst>
          </p:cNvPr>
          <p:cNvGrpSpPr/>
          <p:nvPr/>
        </p:nvGrpSpPr>
        <p:grpSpPr>
          <a:xfrm>
            <a:off x="406495" y="137086"/>
            <a:ext cx="10544688" cy="3031282"/>
            <a:chOff x="406495" y="137086"/>
            <a:chExt cx="10544688" cy="3031282"/>
          </a:xfrm>
        </p:grpSpPr>
        <p:pic>
          <p:nvPicPr>
            <p:cNvPr id="17" name="Рисунок 1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D1C22E-BCFA-7DE9-501D-9E652CD13C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204" y="387654"/>
              <a:ext cx="1473796" cy="1473796"/>
            </a:xfrm>
            <a:prstGeom prst="rect">
              <a:avLst/>
            </a:prstGeom>
          </p:spPr>
        </p:pic>
        <p:pic>
          <p:nvPicPr>
            <p:cNvPr id="32" name="Рисунок 31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8119DEDD-532D-240E-5FBE-741A194FE6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7594" y="1524065"/>
              <a:ext cx="1046983" cy="1046983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93EBF0-57CF-027A-83E0-8B6C4ADF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96913" y="412823"/>
              <a:ext cx="1473796" cy="1473796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1966E4F-CADB-BBFD-F35C-13599B5771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4605" y="1694572"/>
              <a:ext cx="1473796" cy="1473796"/>
            </a:xfrm>
            <a:prstGeom prst="rect">
              <a:avLst/>
            </a:prstGeom>
          </p:spPr>
        </p:pic>
        <p:pic>
          <p:nvPicPr>
            <p:cNvPr id="37" name="Рисунок 3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CEE0F99-A84F-8F02-D864-5A2E15D43E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495" y="240275"/>
              <a:ext cx="1046983" cy="1046983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E4797DCB-166C-B5CB-DB7B-BD4E145DE3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8951" y="137086"/>
              <a:ext cx="1046983" cy="1046983"/>
            </a:xfrm>
            <a:prstGeom prst="rect">
              <a:avLst/>
            </a:prstGeom>
          </p:spPr>
        </p:pic>
        <p:pic>
          <p:nvPicPr>
            <p:cNvPr id="41" name="Рисунок 4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09BC715-8B39-F517-E954-1614D01733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1237" y="1190274"/>
              <a:ext cx="596965" cy="596965"/>
            </a:xfrm>
            <a:prstGeom prst="rect">
              <a:avLst/>
            </a:prstGeom>
          </p:spPr>
        </p:pic>
        <p:pic>
          <p:nvPicPr>
            <p:cNvPr id="43" name="Рисунок 42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C4ED2E12-93F3-5096-A0E9-D32C1BB0F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11096" y="1871109"/>
              <a:ext cx="596965" cy="596965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40942AE-96EE-5F27-EAD1-438BE192E3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0643" y="355894"/>
              <a:ext cx="1046983" cy="1046983"/>
            </a:xfrm>
            <a:prstGeom prst="rect">
              <a:avLst/>
            </a:prstGeom>
          </p:spPr>
        </p:pic>
        <p:pic>
          <p:nvPicPr>
            <p:cNvPr id="45" name="Рисунок 44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60D19A1-597B-744F-540D-BCF1D845FF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07274" y="1871109"/>
              <a:ext cx="596965" cy="596965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2CD5E00-5C67-A83A-049A-B2F9F6A286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48552" y="660577"/>
              <a:ext cx="596965" cy="596965"/>
            </a:xfrm>
            <a:prstGeom prst="rect">
              <a:avLst/>
            </a:prstGeom>
          </p:spPr>
        </p:pic>
        <p:pic>
          <p:nvPicPr>
            <p:cNvPr id="47" name="Рисунок 46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E2F3D0-8D9F-AD1A-EF16-02F584F844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98826" y="1524065"/>
              <a:ext cx="596965" cy="596965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E6ACE9B-022E-6D84-EF69-25519B7FA6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14330" y="1484076"/>
              <a:ext cx="1473796" cy="1473796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D04E69DA-9DD8-BDD1-B214-A3C4A4D245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7217" y="473375"/>
              <a:ext cx="1046983" cy="1046983"/>
            </a:xfrm>
            <a:prstGeom prst="rect">
              <a:avLst/>
            </a:prstGeom>
          </p:spPr>
        </p:pic>
        <p:pic>
          <p:nvPicPr>
            <p:cNvPr id="50" name="Рисунок 49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A9F6C19-68ED-86B3-2B82-745F78AF2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04200" y="1829774"/>
              <a:ext cx="1046983" cy="1046983"/>
            </a:xfrm>
            <a:prstGeom prst="rect">
              <a:avLst/>
            </a:prstGeom>
          </p:spPr>
        </p:pic>
        <p:pic>
          <p:nvPicPr>
            <p:cNvPr id="51" name="Рисунок 50" descr="Изображение выглядит как искусство, цветок, снежин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B0291DD-F953-02C1-3C95-BCA0ADC25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49548" y="1104679"/>
              <a:ext cx="596965" cy="596965"/>
            </a:xfrm>
            <a:prstGeom prst="rect">
              <a:avLst/>
            </a:prstGeom>
          </p:spPr>
        </p:pic>
      </p:grpSp>
      <p:pic>
        <p:nvPicPr>
          <p:cNvPr id="56" name="Рисунок 55" descr="Изображение выглядит как катание на сноуборде, искусство, дизайн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B7AEA1-D70B-80BF-C774-6FADF078F6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50305">
            <a:off x="2745402" y="5440448"/>
            <a:ext cx="1663306" cy="1663306"/>
          </a:xfrm>
          <a:prstGeom prst="rect">
            <a:avLst/>
          </a:prstGeom>
        </p:spPr>
      </p:pic>
      <p:pic>
        <p:nvPicPr>
          <p:cNvPr id="53" name="Рисунок 52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6887931D-980C-13C8-B50C-32237EAA78F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174" y="1338249"/>
            <a:ext cx="3649912" cy="3715089"/>
          </a:xfrm>
          <a:prstGeom prst="rect">
            <a:avLst/>
          </a:prstGeom>
        </p:spPr>
      </p:pic>
      <p:pic>
        <p:nvPicPr>
          <p:cNvPr id="87" name="Picture 86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039696" y="4706531"/>
            <a:ext cx="1485900" cy="2038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66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77C8E3-AFAC-4504-9D1E-05EFB89ACA37}"/>
</file>

<file path=customXml/itemProps2.xml><?xml version="1.0" encoding="utf-8"?>
<ds:datastoreItem xmlns:ds="http://schemas.openxmlformats.org/officeDocument/2006/customXml" ds:itemID="{C6C61B8F-04C4-45A1-BED6-69FCF05424BD}"/>
</file>

<file path=customXml/itemProps3.xml><?xml version="1.0" encoding="utf-8"?>
<ds:datastoreItem xmlns:ds="http://schemas.openxmlformats.org/officeDocument/2006/customXml" ds:itemID="{0DB1B287-1933-4CA7-AF73-1B24AC9DE91C}"/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Администратор</cp:lastModifiedBy>
  <cp:revision>21</cp:revision>
  <dcterms:created xsi:type="dcterms:W3CDTF">2025-01-15T12:36:26Z</dcterms:created>
  <dcterms:modified xsi:type="dcterms:W3CDTF">2025-02-21T12:48:15Z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