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12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F5E43F-DA3B-44F4-A197-5F916DE6EA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5F713A8-4D81-48C5-B6DF-BDDE1506A1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AA4B48-C017-4F6B-8042-91F0667E1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A11739-2DC1-4456-9004-BD9DCF821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615F0A-4490-4A97-A2B5-43DDE2C10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253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3EE1C1-3E2D-4AAC-9230-5429CD37A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562869E-97AB-415B-8472-C5774029CD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BB6216-587F-4C94-8DD0-E5119897F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005324-2E62-49E5-A310-9868B306E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EB4952-68F6-4041-813C-4B3BA7CBE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611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3BB5067-78FD-43EE-A05E-8D2A0DA29A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F2BA76-CF46-4FC0-9701-066A132302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B4966A-64E9-4ED0-946A-E70FE211F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A370EC-6C6F-4DB8-A7D5-AAABEF815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EB2809-8922-499A-B096-F1FC662AC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234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017A7A-2A5C-4365-B491-259DA974B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ABD773-628E-4AB8-B304-36E65B517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ADCAA1-965A-4D1B-A9FA-A03DE23C7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267CA2-2159-4ED9-B25D-B3C86BC9E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E220B3-44CE-45B6-AE07-E8C59A0B5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082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DF6578-2E17-4CD8-83B4-E64D71F8A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DD8D00E-C319-48A3-9FF5-92C405B3E7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2646A8-2D7D-45E2-86DE-7E546DFF3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33DA3D-F7C0-423A-8FDD-8CD35AFD3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63C9D6-8A67-4A8A-B022-BA5AB115E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599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197B5B-2424-4783-BDE4-0C5384604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312077-FDCB-4A2A-AF98-A3347FA5E4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9084AB5-2D66-464A-A6B2-443B34B6D6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0EDBA9-6A08-4B1F-87EE-32AE9B338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FB0532-AA97-4E48-87DB-BAFF5D881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9754D4-6E88-4895-A290-0FDBC92F4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362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7FAD8D-0E7B-465C-AC7F-A07465902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1EBB43E-CF11-4E40-8030-415DA8607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E996C3-5B79-46F4-8591-7130644897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0D5872D-A91B-41E1-A391-C4475A6665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7393C2C-820E-4FA7-BE93-5548CDDD98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7D79C86-B9A9-4CC2-ADC6-83F0C0B15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558C321-510D-4F28-952E-A2C901DD7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4CE1554-FAE7-41A2-B556-CF3B90546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194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8F50C1-7FBE-4B81-A422-AFA005C93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14E6F87-E8B6-4C66-9417-010697438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F2DB8E-D827-4940-AFDE-F2BD3027C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CBF3F59-F4B4-45F7-B70B-8D01D6284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085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FBBC156-296B-4734-BE6F-1A597BC09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237DDB3-7F09-4CB8-A912-20585E4CE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CD0E53B-330C-4FE1-8E42-361A5D0E9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623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725F0C-DD6A-4383-ACCD-4018C37F4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BCBDD3-35A8-4CF1-B3DD-8A4B961D7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8946855-13C9-429C-95ED-B57285E7A5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8FED3C-3043-4C91-B9AE-BA843C110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5C02005-85FA-45DE-A504-CBB550EB1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090441-5EBB-4AFE-8FFC-AF17AD01F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459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A634E2-7B19-48D4-8DC6-B51EA7221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DAE8B7-E961-4A42-9D44-9DC8CB63F9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8EA486-7165-41B7-85BE-F9123666EE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655826-8DCC-4110-8E89-80BDC5BCE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36AF059-2E63-4D79-8283-5C6139116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81F7E30-6B45-4396-8B92-02683D312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92890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E8778-1AEB-4EA9-A6D2-DB1943A9E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5B5F19-91C9-40BE-88EC-990367BB5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B95725-514B-4217-93F1-6BBA128187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70961-96DF-47C9-8642-CEE23E8270C0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9C8CB3-86BB-4704-ACE9-2DDBC82772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430F7C-B7F5-4922-AF21-19FF8DF34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DB860-FB93-4329-868B-EDB68B48B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045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6DF0FAC-D2EF-4F48-9C1B-C150E8F17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68" y="-11941"/>
            <a:ext cx="12204768" cy="6877877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77E0F69-52EE-4B3B-8938-1D385AC085F3}"/>
              </a:ext>
            </a:extLst>
          </p:cNvPr>
          <p:cNvSpPr/>
          <p:nvPr/>
        </p:nvSpPr>
        <p:spPr>
          <a:xfrm>
            <a:off x="4631352" y="867025"/>
            <a:ext cx="2726280" cy="2400193"/>
          </a:xfrm>
          <a:prstGeom prst="roundRect">
            <a:avLst/>
          </a:prstGeom>
          <a:solidFill>
            <a:schemeClr val="bg1">
              <a:alpha val="5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4" descr="Звездное небо 3d картинки бесплатно на рабочий стол и обои.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" name="AutoShape 6" descr="Звездное небо 3d картинки бесплатно на рабочий стол и обои.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AutoShape 8" descr="Звездное небо 3d картинки бесплатно на рабочий стол и обои.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10" descr="Звездное небо 3d картинки бесплатно на рабочий стол и обои.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13" descr="Фон сон - 58 фото для презентаций и картинок на рабочий стол"/>
          <p:cNvSpPr>
            <a:spLocks noChangeAspect="1" noChangeArrowheads="1"/>
          </p:cNvSpPr>
          <p:nvPr/>
        </p:nvSpPr>
        <p:spPr bwMode="auto">
          <a:xfrm>
            <a:off x="2289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" name="AutoShape 15" descr="Фон сон - 58 фото для презентаций и картинок на рабочий стол"/>
          <p:cNvSpPr>
            <a:spLocks noChangeAspect="1" noChangeArrowheads="1"/>
          </p:cNvSpPr>
          <p:nvPr/>
        </p:nvSpPr>
        <p:spPr bwMode="auto">
          <a:xfrm>
            <a:off x="2441575" y="617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54484">
            <a:off x="4750933" y="816128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/>
          <p:cNvSpPr/>
          <p:nvPr/>
        </p:nvSpPr>
        <p:spPr>
          <a:xfrm>
            <a:off x="5873945" y="1932598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91652" y="1156696"/>
            <a:ext cx="1814496" cy="1814496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54484">
            <a:off x="4689440" y="731708"/>
            <a:ext cx="2664000" cy="26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Овал 19"/>
          <p:cNvSpPr/>
          <p:nvPr/>
        </p:nvSpPr>
        <p:spPr>
          <a:xfrm>
            <a:off x="5876110" y="1947544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72228" y="1098368"/>
            <a:ext cx="1877409" cy="1877409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54484">
            <a:off x="4614050" y="639236"/>
            <a:ext cx="2808000" cy="28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Овал 22"/>
          <p:cNvSpPr/>
          <p:nvPr/>
        </p:nvSpPr>
        <p:spPr>
          <a:xfrm>
            <a:off x="5868492" y="1921588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34154" y="1193878"/>
            <a:ext cx="1686387" cy="1686387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54484">
            <a:off x="4761583" y="763598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Овал 25"/>
          <p:cNvSpPr/>
          <p:nvPr/>
        </p:nvSpPr>
        <p:spPr>
          <a:xfrm>
            <a:off x="5852195" y="1947544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09809">
            <a:off x="5034756" y="1173403"/>
            <a:ext cx="1988349" cy="1831707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54484">
            <a:off x="4758050" y="777072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Овал 28"/>
          <p:cNvSpPr/>
          <p:nvPr/>
        </p:nvSpPr>
        <p:spPr>
          <a:xfrm>
            <a:off x="5844595" y="1936407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46999" y="1156055"/>
            <a:ext cx="1673542" cy="1735085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54484">
            <a:off x="4746329" y="784122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Овал 31"/>
          <p:cNvSpPr/>
          <p:nvPr/>
        </p:nvSpPr>
        <p:spPr>
          <a:xfrm>
            <a:off x="5864442" y="1963256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45697" y="1092290"/>
            <a:ext cx="1697580" cy="169758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54484">
            <a:off x="4739358" y="763598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Овал 34"/>
          <p:cNvSpPr/>
          <p:nvPr/>
        </p:nvSpPr>
        <p:spPr>
          <a:xfrm>
            <a:off x="5868064" y="1924604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10095" y="994874"/>
            <a:ext cx="1252703" cy="2041263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54484">
            <a:off x="4628591" y="676122"/>
            <a:ext cx="2736000" cy="27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Овал 38"/>
          <p:cNvSpPr/>
          <p:nvPr/>
        </p:nvSpPr>
        <p:spPr>
          <a:xfrm>
            <a:off x="5820680" y="1948509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98095" y="1299758"/>
            <a:ext cx="1419004" cy="1419004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54484">
            <a:off x="4710214" y="770023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Овал 41"/>
          <p:cNvSpPr/>
          <p:nvPr/>
        </p:nvSpPr>
        <p:spPr>
          <a:xfrm>
            <a:off x="5820680" y="1958117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51230" y="1043642"/>
            <a:ext cx="1865080" cy="186508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440EA69E-77CF-49FE-AC93-9F893B7D51CD}"/>
              </a:ext>
            </a:extLst>
          </p:cNvPr>
          <p:cNvSpPr/>
          <p:nvPr/>
        </p:nvSpPr>
        <p:spPr>
          <a:xfrm>
            <a:off x="1335287" y="5884294"/>
            <a:ext cx="7879993" cy="868588"/>
          </a:xfrm>
          <a:prstGeom prst="roundRect">
            <a:avLst/>
          </a:prstGeom>
          <a:solidFill>
            <a:schemeClr val="bg1">
              <a:alpha val="5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9" name="Таблица 5">
            <a:extLst>
              <a:ext uri="{FF2B5EF4-FFF2-40B4-BE49-F238E27FC236}">
                <a16:creationId xmlns:a16="http://schemas.microsoft.com/office/drawing/2014/main" id="{645C712B-60BD-4D40-90CF-262EF9398E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483772"/>
              </p:ext>
            </p:extLst>
          </p:nvPr>
        </p:nvGraphicFramePr>
        <p:xfrm>
          <a:off x="1486867" y="5971567"/>
          <a:ext cx="2160000" cy="7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6699103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93508062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0515443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699417"/>
                  </a:ext>
                </a:extLst>
              </a:tr>
            </a:tbl>
          </a:graphicData>
        </a:graphic>
      </p:graphicFrame>
      <p:pic>
        <p:nvPicPr>
          <p:cNvPr id="50" name="Picture 17">
            <a:extLst>
              <a:ext uri="{FF2B5EF4-FFF2-40B4-BE49-F238E27FC236}">
                <a16:creationId xmlns:a16="http://schemas.microsoft.com/office/drawing/2014/main" id="{1561FDF9-ECE1-4456-B4AB-30F19EDD9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54484">
            <a:off x="1472614" y="5975026"/>
            <a:ext cx="720000" cy="72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1" name="Таблица 5">
            <a:extLst>
              <a:ext uri="{FF2B5EF4-FFF2-40B4-BE49-F238E27FC236}">
                <a16:creationId xmlns:a16="http://schemas.microsoft.com/office/drawing/2014/main" id="{92F90DEF-F3D6-4DD9-B6E2-20332FFCD8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125438"/>
              </p:ext>
            </p:extLst>
          </p:nvPr>
        </p:nvGraphicFramePr>
        <p:xfrm>
          <a:off x="4165028" y="5971567"/>
          <a:ext cx="2160000" cy="7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6699103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93508062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0515443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699417"/>
                  </a:ext>
                </a:extLst>
              </a:tr>
            </a:tbl>
          </a:graphicData>
        </a:graphic>
      </p:graphicFrame>
      <p:graphicFrame>
        <p:nvGraphicFramePr>
          <p:cNvPr id="52" name="Таблица 5">
            <a:extLst>
              <a:ext uri="{FF2B5EF4-FFF2-40B4-BE49-F238E27FC236}">
                <a16:creationId xmlns:a16="http://schemas.microsoft.com/office/drawing/2014/main" id="{9A28F3F6-F71D-4119-A93A-83A01C56B0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210477"/>
              </p:ext>
            </p:extLst>
          </p:nvPr>
        </p:nvGraphicFramePr>
        <p:xfrm>
          <a:off x="6850643" y="5971567"/>
          <a:ext cx="2160000" cy="7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6699103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93508062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0515443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699417"/>
                  </a:ext>
                </a:extLst>
              </a:tr>
            </a:tbl>
          </a:graphicData>
        </a:graphic>
      </p:graphicFrame>
      <p:pic>
        <p:nvPicPr>
          <p:cNvPr id="53" name="Picture 17">
            <a:extLst>
              <a:ext uri="{FF2B5EF4-FFF2-40B4-BE49-F238E27FC236}">
                <a16:creationId xmlns:a16="http://schemas.microsoft.com/office/drawing/2014/main" id="{782E0EF9-5483-47D6-9F67-01D2A26EB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54484">
            <a:off x="8266824" y="5970542"/>
            <a:ext cx="747687" cy="747687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7">
            <a:extLst>
              <a:ext uri="{FF2B5EF4-FFF2-40B4-BE49-F238E27FC236}">
                <a16:creationId xmlns:a16="http://schemas.microsoft.com/office/drawing/2014/main" id="{CE2D5ACE-0193-4BCD-B248-B8174C866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54484">
            <a:off x="4872465" y="5958588"/>
            <a:ext cx="720000" cy="72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63D69CA5-FD19-427F-A34A-3A40B50A2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44157" y="5688673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2441331E-4282-4666-A803-73479DED1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7507" y="638721"/>
            <a:ext cx="2797644" cy="2847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2" name="Picture 1051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754169" y="1529658"/>
            <a:ext cx="3629025" cy="410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94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L -0.33737 0.6178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75" y="3088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5.55112E-17 L -0.33815 0.6317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14" y="3157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07407E-6 L -0.34336 0.6277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74" y="3138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04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04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07407E-6 L 0.22096 0.62939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2" y="31458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21575 0.6180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81" y="30903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26 -7.40741E-7 L 0.21771 0.6233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2" y="31157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104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33333E-6 L 0.21823 0.625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11" y="3125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21679 0.61759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30880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7.40741E-7 L 0.22097 0.62847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2" y="31412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6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104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59259E-6 L -0.05885 0.61504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3" y="30741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81481E-6 L -0.0595 0.62524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2" y="31250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7037E-7 L -0.05716 0.62847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5" y="31412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5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9" dur="2000" fill="hold"/>
                                        <p:tgtEl>
                                          <p:spTgt spid="104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7.40741E-7 L -0.06081 0.61644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7" y="30810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44444E-6 L -0.05924 0.61528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9" y="30764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59259E-6 L -0.05352 0.60764 " pathEditMode="relative" rAng="0" ptsTypes="AA">
                                      <p:cBhvr>
                                        <p:cTn id="194" dur="2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2" y="30370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8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0" dur="2000" fill="hold"/>
                                        <p:tgtEl>
                                          <p:spTgt spid="104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000"/>
                            </p:stCondLst>
                            <p:childTnLst>
                              <p:par>
                                <p:cTn id="2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0.00046 L -0.05677 0.61527 " pathEditMode="relative" rAng="0" ptsTypes="AA">
                                      <p:cBhvr>
                                        <p:cTn id="2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30741"/>
                                    </p:animMotion>
                                  </p:childTnLst>
                                </p:cTn>
                              </p:par>
                              <p:par>
                                <p:cTn id="23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L -0.05482 0.63009 " pathEditMode="relative" rAng="0" ptsTypes="AA">
                                      <p:cBhvr>
                                        <p:cTn id="2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7" y="31505"/>
                                    </p:animMotion>
                                  </p:childTnLst>
                                </p:cTn>
                              </p:par>
                              <p:par>
                                <p:cTn id="2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05144 0.62917 " pathEditMode="relative" rAng="0" ptsTypes="AA">
                                      <p:cBhvr>
                                        <p:cTn id="235" dur="2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" y="31458"/>
                                    </p:animMotion>
                                  </p:childTnLst>
                                </p:cTn>
                              </p:par>
                              <p:par>
                                <p:cTn id="2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7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38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9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1" dur="2000" fill="hold"/>
                                        <p:tgtEl>
                                          <p:spTgt spid="104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000"/>
                            </p:stCondLst>
                            <p:childTnLst>
                              <p:par>
                                <p:cTn id="2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6 2.59259E-6 L -0.34063 0.62014 " pathEditMode="relative" rAng="0" ptsTypes="AA">
                                      <p:cBhvr>
                                        <p:cTn id="27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80" y="30995"/>
                                    </p:animMotion>
                                  </p:childTnLst>
                                </p:cTn>
                              </p:par>
                              <p:par>
                                <p:cTn id="27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-0.34193 0.63334 " pathEditMode="relative" rAng="0" ptsTypes="AA">
                                      <p:cBhvr>
                                        <p:cTn id="27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96" y="31667"/>
                                    </p:animMotion>
                                  </p:childTnLst>
                                </p:cTn>
                              </p:par>
                              <p:par>
                                <p:cTn id="2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48148E-6 L -0.34167 0.61921 " pathEditMode="relative" rAng="0" ptsTypes="AA">
                                      <p:cBhvr>
                                        <p:cTn id="276" dur="2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83" y="30949"/>
                                    </p:animMotion>
                                  </p:childTnLst>
                                </p:cTn>
                              </p:par>
                              <p:par>
                                <p:cTn id="2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8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7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0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8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2" dur="2000" fill="hold"/>
                                        <p:tgtEl>
                                          <p:spTgt spid="104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2000"/>
                            </p:stCondLst>
                            <p:childTnLst>
                              <p:par>
                                <p:cTn id="284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0.22356 0.61273 " pathEditMode="relative" rAng="0" ptsTypes="AA">
                                      <p:cBhvr>
                                        <p:cTn id="31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72" y="30625"/>
                                    </p:animMotion>
                                  </p:childTnLst>
                                </p:cTn>
                              </p:par>
                              <p:par>
                                <p:cTn id="31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0.22643 0.61482 " pathEditMode="relative" rAng="0" ptsTypes="AA">
                                      <p:cBhvr>
                                        <p:cTn id="3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72" y="30926"/>
                                    </p:animMotion>
                                  </p:childTnLst>
                                </p:cTn>
                              </p:par>
                              <p:par>
                                <p:cTn id="3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0.22096 0.62476 " pathEditMode="relative" rAng="0" ptsTypes="AA">
                                      <p:cBhvr>
                                        <p:cTn id="317" dur="2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2" y="31227"/>
                                    </p:animMotion>
                                  </p:childTnLst>
                                </p:cTn>
                              </p:par>
                              <p:par>
                                <p:cTn id="3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9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2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1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3" dur="2000" fill="hold"/>
                                        <p:tgtEl>
                                          <p:spTgt spid="105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2000"/>
                            </p:stCondLst>
                            <p:childTnLst>
                              <p:par>
                                <p:cTn id="325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33476 0.62084 " pathEditMode="relative" rAng="0" ptsTypes="AA">
                                      <p:cBhvr>
                                        <p:cTn id="35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45" y="31042"/>
                                    </p:animMotion>
                                  </p:childTnLst>
                                </p:cTn>
                              </p:par>
                              <p:par>
                                <p:cTn id="35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6 L -0.3375 0.62107 " pathEditMode="relative" rAng="0" ptsTypes="AA">
                                      <p:cBhvr>
                                        <p:cTn id="35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75" y="31042"/>
                                    </p:animMotion>
                                  </p:childTnLst>
                                </p:cTn>
                              </p:par>
                              <p:par>
                                <p:cTn id="3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96296E-6 L -0.34193 0.61644 " pathEditMode="relative" rAng="0" ptsTypes="AA">
                                      <p:cBhvr>
                                        <p:cTn id="358" dur="2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96" y="30810"/>
                                    </p:animMotion>
                                  </p:childTnLst>
                                </p:cTn>
                              </p:par>
                              <p:par>
                                <p:cTn id="3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0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6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2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6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4" dur="2000" fill="hold"/>
                                        <p:tgtEl>
                                          <p:spTgt spid="105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5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9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2" fill="hold">
                      <p:stCondLst>
                        <p:cond delay="0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>
                      <p:stCondLst>
                        <p:cond delay="indefinite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20" grpId="0" animBg="1"/>
      <p:bldP spid="20" grpId="1" animBg="1"/>
      <p:bldP spid="20" grpId="2" animBg="1"/>
      <p:bldP spid="20" grpId="3" animBg="1"/>
      <p:bldP spid="23" grpId="0" animBg="1"/>
      <p:bldP spid="23" grpId="1" animBg="1"/>
      <p:bldP spid="23" grpId="2" animBg="1"/>
      <p:bldP spid="23" grpId="3" animBg="1"/>
      <p:bldP spid="26" grpId="0" animBg="1"/>
      <p:bldP spid="26" grpId="1" animBg="1"/>
      <p:bldP spid="26" grpId="2" animBg="1"/>
      <p:bldP spid="26" grpId="3" animBg="1"/>
      <p:bldP spid="29" grpId="0" animBg="1"/>
      <p:bldP spid="29" grpId="1" animBg="1"/>
      <p:bldP spid="29" grpId="2" animBg="1"/>
      <p:bldP spid="29" grpId="3" animBg="1"/>
      <p:bldP spid="32" grpId="0" animBg="1"/>
      <p:bldP spid="32" grpId="1" animBg="1"/>
      <p:bldP spid="32" grpId="2" animBg="1"/>
      <p:bldP spid="32" grpId="3" animBg="1"/>
      <p:bldP spid="35" grpId="0" animBg="1"/>
      <p:bldP spid="35" grpId="1" animBg="1"/>
      <p:bldP spid="35" grpId="2" animBg="1"/>
      <p:bldP spid="35" grpId="3" animBg="1"/>
      <p:bldP spid="39" grpId="0" animBg="1"/>
      <p:bldP spid="39" grpId="1" animBg="1"/>
      <p:bldP spid="39" grpId="2" animBg="1"/>
      <p:bldP spid="39" grpId="3" animBg="1"/>
      <p:bldP spid="42" grpId="0" animBg="1"/>
      <p:bldP spid="42" grpId="1" animBg="1"/>
      <p:bldP spid="42" grpId="2" animBg="1"/>
      <p:bldP spid="42" grpId="3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11</cp:revision>
  <dcterms:created xsi:type="dcterms:W3CDTF">2024-08-23T09:51:52Z</dcterms:created>
  <dcterms:modified xsi:type="dcterms:W3CDTF">2024-11-05T17:19:23Z</dcterms:modified>
</cp:coreProperties>
</file>