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4" d="100"/>
          <a:sy n="84" d="100"/>
        </p:scale>
        <p:origin x="791" y="105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AF9155B-7E52-4653-8B7E-EFAA2B49221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1E49A6B9-3542-422C-8634-6860CDE0E88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994410B-33B7-4D68-A5C2-412D10D092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D83843-28A2-403C-89A0-0C1C65CAD61E}" type="datetimeFigureOut">
              <a:rPr lang="ru-UA" smtClean="0"/>
              <a:t>27.08.2024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4821D34-C8E6-4200-9E49-E36556CA96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0E3E751-52B1-40F7-B9D7-D7330BE83B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4CB3B6-11EB-4871-8F54-317977C6FA4B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6909251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0320D50-C1D1-47B3-8FBD-D251EB9768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1263DB15-2686-41A3-BE6A-A13D3FA1B1E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B98BA30-F1AD-4545-8817-4F6C4A6408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D83843-28A2-403C-89A0-0C1C65CAD61E}" type="datetimeFigureOut">
              <a:rPr lang="ru-UA" smtClean="0"/>
              <a:t>27.08.2024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B00C9A0-3C9F-4D0A-BC7D-A7E2E37D8A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F94E06B-B75F-4F4E-B380-E5C1C8656E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4CB3B6-11EB-4871-8F54-317977C6FA4B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9704998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4930DC42-9AED-4677-89FD-1868E1BD1F1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6A455DE4-38C9-455A-A1E6-9D87475DBE9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702C3B0-F4DE-4E56-8ED1-7003E5D1B5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D83843-28A2-403C-89A0-0C1C65CAD61E}" type="datetimeFigureOut">
              <a:rPr lang="ru-UA" smtClean="0"/>
              <a:t>27.08.2024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C879474-C876-4707-B7C1-1C968AB6DE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C025FA2-1AC0-4A25-8A81-03F3541102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4CB3B6-11EB-4871-8F54-317977C6FA4B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8726950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82A33EA-3C32-4860-A48A-CFEDD766E3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92834A3-E69D-47BC-9031-C682AF03981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AC32176-96CC-4276-8FB1-1F8FF36CC1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D83843-28A2-403C-89A0-0C1C65CAD61E}" type="datetimeFigureOut">
              <a:rPr lang="ru-UA" smtClean="0"/>
              <a:t>27.08.2024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7AC0A88-91FF-44DD-BDA8-2969270FDD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5B3C818-5FDC-4CDA-B1A2-AFE23F8D38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4CB3B6-11EB-4871-8F54-317977C6FA4B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5196126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81F5A0A-299E-4C36-ADCF-D0126751E0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BF88BC6F-4FA0-4F53-B073-F149476D42D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896835B-040E-4164-95C9-AB1A09CA92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D83843-28A2-403C-89A0-0C1C65CAD61E}" type="datetimeFigureOut">
              <a:rPr lang="ru-UA" smtClean="0"/>
              <a:t>27.08.2024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3170457-6C6C-4A0E-BF0C-8DB2A0D8D1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B07F7CA-0DC5-493C-B0A1-D1E2667A91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4CB3B6-11EB-4871-8F54-317977C6FA4B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57789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4C61B9C-23E9-4183-8257-A8A60ED21F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406A60B-3C0A-4FFD-A918-739B0F232F8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5D37684C-C894-4E70-8E67-131E2B424E7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2D3A9FEC-F37D-4E71-A64A-732508C1C1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D83843-28A2-403C-89A0-0C1C65CAD61E}" type="datetimeFigureOut">
              <a:rPr lang="ru-UA" smtClean="0"/>
              <a:t>27.08.2024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2AD6B8B6-BCEA-4A53-A0B7-6164E48133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E81D8553-DFD7-42D7-A8B2-0C4A6E101C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4CB3B6-11EB-4871-8F54-317977C6FA4B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8938698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CA27597-BEB1-4E08-A017-FB88F369CA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99F433B8-B520-4F85-98DE-A961F9ACABA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BE0D6336-0F6A-440B-9A67-98B52B45376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4DED303C-AA4E-4A35-A8E3-B7851D0762E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E1905FC1-80CF-4401-A336-3C263573747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12AF61FA-33BE-467C-8310-EB5F27AF69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D83843-28A2-403C-89A0-0C1C65CAD61E}" type="datetimeFigureOut">
              <a:rPr lang="ru-UA" smtClean="0"/>
              <a:t>27.08.2024</a:t>
            </a:fld>
            <a:endParaRPr lang="ru-UA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8AD0771D-E6BB-4D3A-BE9C-90107CA612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E1E67833-FC70-41BE-A23E-8B657881A4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4CB3B6-11EB-4871-8F54-317977C6FA4B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4206170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51184B9-3295-43DC-AAAF-41E3E72CCA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AEEC3F74-BFEF-4001-8B4C-CC9D2D2B38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D83843-28A2-403C-89A0-0C1C65CAD61E}" type="datetimeFigureOut">
              <a:rPr lang="ru-UA" smtClean="0"/>
              <a:t>27.08.2024</a:t>
            </a:fld>
            <a:endParaRPr lang="ru-UA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EC2CBD06-3182-46FB-BE0A-7A55D41CCA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F99C77C3-99C6-46B9-B7BD-1A37F9BDA9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4CB3B6-11EB-4871-8F54-317977C6FA4B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7082109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C4369E33-CDD7-4E23-A08A-60B12EE68F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D83843-28A2-403C-89A0-0C1C65CAD61E}" type="datetimeFigureOut">
              <a:rPr lang="ru-UA" smtClean="0"/>
              <a:t>27.08.2024</a:t>
            </a:fld>
            <a:endParaRPr lang="ru-UA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9F72E1A0-D15C-4C20-9865-759369EC59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A1FD78AE-D441-4880-9E9D-3A47654A58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4CB3B6-11EB-4871-8F54-317977C6FA4B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7388976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D7D4839-9EDB-4443-8FE1-41F366AFC5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A869DF1-5352-4B5F-8AD0-03160407DA7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19EAC04A-84AE-4323-9D6A-87351A923D8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58BF0584-5652-4E3E-8E91-B8D2F41D86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D83843-28A2-403C-89A0-0C1C65CAD61E}" type="datetimeFigureOut">
              <a:rPr lang="ru-UA" smtClean="0"/>
              <a:t>27.08.2024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0491DB62-B9A6-4018-8733-1173D075E1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50B4A476-918D-4891-9902-45A3A1C83C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4CB3B6-11EB-4871-8F54-317977C6FA4B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7505899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70B59AD-920B-4ABC-93DA-B24AB3D033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81AED167-A204-403F-BBE6-0283019D747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B819E60D-E3AA-48E0-91F1-C36B779CFE1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AA8E603D-73D2-4E61-BC9E-2587D514AE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D83843-28A2-403C-89A0-0C1C65CAD61E}" type="datetimeFigureOut">
              <a:rPr lang="ru-UA" smtClean="0"/>
              <a:t>27.08.2024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836DEEDB-F02B-43BC-9EFE-491DC36F42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17DFECFF-7924-4887-AC07-3E5432AFFF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4CB3B6-11EB-4871-8F54-317977C6FA4B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825451963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4A1055F-3731-4E33-999D-35A8A50B49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6549397E-A0F7-4CE2-9366-E0FD77D1153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72E9928-975C-47F1-890C-060506AFD4E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D83843-28A2-403C-89A0-0C1C65CAD61E}" type="datetimeFigureOut">
              <a:rPr lang="ru-UA" smtClean="0"/>
              <a:t>27.08.2024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7C45A34-5D16-4BA4-9D9C-3E0E17F235D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3A9918F-9E6E-4345-A15F-DBB6D83FFFB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4CB3B6-11EB-4871-8F54-317977C6FA4B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013300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jpe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Relationship Id="rId15" Type="http://schemas.openxmlformats.org/officeDocument/2006/relationships/image" Target="../media/image14.png"/><Relationship Id="rId16" Type="http://schemas.openxmlformats.org/officeDocument/2006/relationships/image" Target="../media/image15.png"/><Relationship Id="rId17" Type="http://schemas.openxmlformats.org/officeDocument/2006/relationships/image" Target="../media/image16.png"/><Relationship Id="rId18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C9277629-1F54-4897-AB6A-1F15CB57494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D568617B-5FDF-4C04-AE7B-CD6896D8401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70" t="13919"/>
          <a:stretch/>
        </p:blipFill>
        <p:spPr>
          <a:xfrm>
            <a:off x="495300" y="419100"/>
            <a:ext cx="8113679" cy="6098556"/>
          </a:xfrm>
          <a:prstGeom prst="roundRect">
            <a:avLst>
              <a:gd name="adj" fmla="val 16667"/>
            </a:avLst>
          </a:prstGeom>
          <a:ln w="28575">
            <a:solidFill>
              <a:schemeClr val="bg1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A8017A77-47CD-4689-902C-4867E506FE1A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71"/>
          <a:stretch/>
        </p:blipFill>
        <p:spPr>
          <a:xfrm>
            <a:off x="644436" y="2035794"/>
            <a:ext cx="2971913" cy="4481862"/>
          </a:xfrm>
          <a:prstGeom prst="rect">
            <a:avLst/>
          </a:prstGeom>
        </p:spPr>
      </p:pic>
      <p:grpSp>
        <p:nvGrpSpPr>
          <p:cNvPr id="26" name="Группа 25">
            <a:extLst>
              <a:ext uri="{FF2B5EF4-FFF2-40B4-BE49-F238E27FC236}">
                <a16:creationId xmlns:a16="http://schemas.microsoft.com/office/drawing/2014/main" id="{E94D7414-7DDA-4949-812C-B9CF40923AD3}"/>
              </a:ext>
            </a:extLst>
          </p:cNvPr>
          <p:cNvGrpSpPr/>
          <p:nvPr/>
        </p:nvGrpSpPr>
        <p:grpSpPr>
          <a:xfrm>
            <a:off x="4215473" y="538693"/>
            <a:ext cx="3933333" cy="2009524"/>
            <a:chOff x="4215473" y="538693"/>
            <a:chExt cx="3933333" cy="2009524"/>
          </a:xfrm>
        </p:grpSpPr>
        <p:pic>
          <p:nvPicPr>
            <p:cNvPr id="11" name="Рисунок 10">
              <a:extLst>
                <a:ext uri="{FF2B5EF4-FFF2-40B4-BE49-F238E27FC236}">
                  <a16:creationId xmlns:a16="http://schemas.microsoft.com/office/drawing/2014/main" id="{7F32BFEC-10BA-4211-8BDC-A51E458E585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77437">
              <a:off x="4215473" y="538693"/>
              <a:ext cx="3933333" cy="2009524"/>
            </a:xfrm>
            <a:prstGeom prst="rect">
              <a:avLst/>
            </a:prstGeom>
          </p:spPr>
        </p:pic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8AD27EC1-5636-420B-A8B6-946ADD445F62}"/>
                </a:ext>
              </a:extLst>
            </p:cNvPr>
            <p:cNvSpPr txBox="1"/>
            <p:nvPr/>
          </p:nvSpPr>
          <p:spPr>
            <a:xfrm>
              <a:off x="4910633" y="1268869"/>
              <a:ext cx="290496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2800" b="1" dirty="0">
                  <a:ln w="19050">
                    <a:solidFill>
                      <a:schemeClr val="bg1"/>
                    </a:solidFill>
                  </a:ln>
                  <a:latin typeface="Arial Black" panose="020B0A04020102020204" pitchFamily="34" charset="0"/>
                </a:rPr>
                <a:t>АЗА-АЗА</a:t>
              </a:r>
              <a:endParaRPr lang="ru-UA" sz="2800" b="1" dirty="0">
                <a:ln w="19050">
                  <a:solidFill>
                    <a:schemeClr val="bg1"/>
                  </a:solidFill>
                </a:ln>
                <a:latin typeface="Arial Black" panose="020B0A04020102020204" pitchFamily="34" charset="0"/>
              </a:endParaRPr>
            </a:p>
          </p:txBody>
        </p:sp>
      </p:grpSp>
      <p:grpSp>
        <p:nvGrpSpPr>
          <p:cNvPr id="27" name="Группа 26">
            <a:extLst>
              <a:ext uri="{FF2B5EF4-FFF2-40B4-BE49-F238E27FC236}">
                <a16:creationId xmlns:a16="http://schemas.microsoft.com/office/drawing/2014/main" id="{6D51B920-0408-4A59-9AFB-818ACD1799D7}"/>
              </a:ext>
            </a:extLst>
          </p:cNvPr>
          <p:cNvGrpSpPr/>
          <p:nvPr/>
        </p:nvGrpSpPr>
        <p:grpSpPr>
          <a:xfrm>
            <a:off x="4206636" y="2277204"/>
            <a:ext cx="3933333" cy="2009524"/>
            <a:chOff x="4206636" y="2277204"/>
            <a:chExt cx="3933333" cy="2009524"/>
          </a:xfrm>
        </p:grpSpPr>
        <p:pic>
          <p:nvPicPr>
            <p:cNvPr id="20" name="Рисунок 19">
              <a:extLst>
                <a:ext uri="{FF2B5EF4-FFF2-40B4-BE49-F238E27FC236}">
                  <a16:creationId xmlns:a16="http://schemas.microsoft.com/office/drawing/2014/main" id="{972C21D2-254F-45BA-86C3-6322343597E4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77437">
              <a:off x="4206636" y="2277204"/>
              <a:ext cx="3933333" cy="2009524"/>
            </a:xfrm>
            <a:prstGeom prst="rect">
              <a:avLst/>
            </a:prstGeom>
          </p:spPr>
        </p:pic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5E939CA7-68CD-4E5C-9425-A518C8AC051E}"/>
                </a:ext>
              </a:extLst>
            </p:cNvPr>
            <p:cNvSpPr txBox="1"/>
            <p:nvPr/>
          </p:nvSpPr>
          <p:spPr>
            <a:xfrm>
              <a:off x="4958964" y="3025712"/>
              <a:ext cx="1914307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2800" b="1" i="0" u="none" strike="noStrike" kern="1200" cap="none" spc="0" normalizeH="0" baseline="0" noProof="0" dirty="0">
                  <a:ln w="19050">
                    <a:solidFill>
                      <a:prstClr val="white"/>
                    </a:solidFill>
                  </a:ln>
                  <a:solidFill>
                    <a:prstClr val="black"/>
                  </a:solidFill>
                  <a:effectLst/>
                  <a:uLnTx/>
                  <a:uFillTx/>
                  <a:latin typeface="Arial Black" panose="020B0A04020102020204" pitchFamily="34" charset="0"/>
                  <a:ea typeface="+mn-ea"/>
                  <a:cs typeface="+mn-cs"/>
                </a:rPr>
                <a:t>АЗА-АЗА</a:t>
              </a:r>
              <a:endParaRPr kumimoji="0" lang="ru-UA" sz="2800" b="1" i="0" u="none" strike="noStrike" kern="1200" cap="none" spc="0" normalizeH="0" baseline="0" noProof="0" dirty="0">
                <a:ln w="19050">
                  <a:solidFill>
                    <a:prstClr val="white"/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endParaRPr>
            </a:p>
          </p:txBody>
        </p:sp>
      </p:grpSp>
      <p:grpSp>
        <p:nvGrpSpPr>
          <p:cNvPr id="28" name="Группа 27">
            <a:extLst>
              <a:ext uri="{FF2B5EF4-FFF2-40B4-BE49-F238E27FC236}">
                <a16:creationId xmlns:a16="http://schemas.microsoft.com/office/drawing/2014/main" id="{F6333DA1-F0C0-49BE-B63F-9A766B6A66DE}"/>
              </a:ext>
            </a:extLst>
          </p:cNvPr>
          <p:cNvGrpSpPr/>
          <p:nvPr/>
        </p:nvGrpSpPr>
        <p:grpSpPr>
          <a:xfrm>
            <a:off x="4251947" y="4172556"/>
            <a:ext cx="3933333" cy="2009524"/>
            <a:chOff x="4251947" y="4172556"/>
            <a:chExt cx="3933333" cy="2009524"/>
          </a:xfrm>
        </p:grpSpPr>
        <p:pic>
          <p:nvPicPr>
            <p:cNvPr id="22" name="Рисунок 21">
              <a:extLst>
                <a:ext uri="{FF2B5EF4-FFF2-40B4-BE49-F238E27FC236}">
                  <a16:creationId xmlns:a16="http://schemas.microsoft.com/office/drawing/2014/main" id="{A211DDEA-414B-4CD4-B8C3-66601F55123B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77437">
              <a:off x="4251947" y="4172556"/>
              <a:ext cx="3933333" cy="2009524"/>
            </a:xfrm>
            <a:prstGeom prst="rect">
              <a:avLst/>
            </a:prstGeom>
          </p:spPr>
        </p:pic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C4E87439-5A82-451B-BAA1-39FF782B0501}"/>
                </a:ext>
              </a:extLst>
            </p:cNvPr>
            <p:cNvSpPr txBox="1"/>
            <p:nvPr/>
          </p:nvSpPr>
          <p:spPr>
            <a:xfrm>
              <a:off x="4479512" y="5020477"/>
              <a:ext cx="1704313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2400" b="1" dirty="0">
                  <a:ln w="19050">
                    <a:solidFill>
                      <a:schemeClr val="bg1"/>
                    </a:solidFill>
                  </a:ln>
                  <a:latin typeface="Arial Black" panose="020B0A04020102020204" pitchFamily="34" charset="0"/>
                </a:rPr>
                <a:t>У ЗАЙЦА</a:t>
              </a:r>
              <a:endParaRPr lang="ru-UA" sz="2400" b="1" dirty="0">
                <a:ln w="19050">
                  <a:solidFill>
                    <a:schemeClr val="bg1"/>
                  </a:solidFill>
                </a:ln>
                <a:latin typeface="Arial Black" panose="020B0A04020102020204" pitchFamily="34" charset="0"/>
              </a:endParaRPr>
            </a:p>
          </p:txBody>
        </p:sp>
        <p:pic>
          <p:nvPicPr>
            <p:cNvPr id="25" name="Рисунок 24">
              <a:extLst>
                <a:ext uri="{FF2B5EF4-FFF2-40B4-BE49-F238E27FC236}">
                  <a16:creationId xmlns:a16="http://schemas.microsoft.com/office/drawing/2014/main" id="{4D2BEF16-8E75-42FD-B67D-949BE07CC6E1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16118" y="4366998"/>
              <a:ext cx="1547220" cy="1547220"/>
            </a:xfrm>
            <a:prstGeom prst="rect">
              <a:avLst/>
            </a:prstGeom>
            <a:effectLst>
              <a:glow rad="50800">
                <a:schemeClr val="bg1"/>
              </a:glow>
            </a:effectLst>
          </p:spPr>
        </p:pic>
      </p:grpSp>
      <p:pic>
        <p:nvPicPr>
          <p:cNvPr id="129" name="Рисунок 128">
            <a:extLst>
              <a:ext uri="{FF2B5EF4-FFF2-40B4-BE49-F238E27FC236}">
                <a16:creationId xmlns:a16="http://schemas.microsoft.com/office/drawing/2014/main" id="{53F11D29-6064-4B53-B346-627B8B8DFD7D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825"/>
          <a:stretch/>
        </p:blipFill>
        <p:spPr>
          <a:xfrm rot="194450">
            <a:off x="4021543" y="507075"/>
            <a:ext cx="4635179" cy="5472161"/>
          </a:xfrm>
          <a:prstGeom prst="rect">
            <a:avLst/>
          </a:prstGeom>
        </p:spPr>
      </p:pic>
      <p:grpSp>
        <p:nvGrpSpPr>
          <p:cNvPr id="82" name="Группа 81">
            <a:extLst>
              <a:ext uri="{FF2B5EF4-FFF2-40B4-BE49-F238E27FC236}">
                <a16:creationId xmlns:a16="http://schemas.microsoft.com/office/drawing/2014/main" id="{AC589C06-2FBC-438F-B73A-A83D677EF838}"/>
              </a:ext>
            </a:extLst>
          </p:cNvPr>
          <p:cNvGrpSpPr/>
          <p:nvPr/>
        </p:nvGrpSpPr>
        <p:grpSpPr>
          <a:xfrm>
            <a:off x="4215473" y="538693"/>
            <a:ext cx="3933333" cy="2009524"/>
            <a:chOff x="4215473" y="538693"/>
            <a:chExt cx="3933333" cy="2009524"/>
          </a:xfrm>
        </p:grpSpPr>
        <p:pic>
          <p:nvPicPr>
            <p:cNvPr id="83" name="Рисунок 82">
              <a:extLst>
                <a:ext uri="{FF2B5EF4-FFF2-40B4-BE49-F238E27FC236}">
                  <a16:creationId xmlns:a16="http://schemas.microsoft.com/office/drawing/2014/main" id="{A1D57C35-9EA5-48B8-8054-C09E8EDBF6B3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77437">
              <a:off x="4215473" y="538693"/>
              <a:ext cx="3933333" cy="2009524"/>
            </a:xfrm>
            <a:prstGeom prst="rect">
              <a:avLst/>
            </a:prstGeom>
          </p:spPr>
        </p:pic>
        <p:sp>
          <p:nvSpPr>
            <p:cNvPr id="84" name="TextBox 83">
              <a:extLst>
                <a:ext uri="{FF2B5EF4-FFF2-40B4-BE49-F238E27FC236}">
                  <a16:creationId xmlns:a16="http://schemas.microsoft.com/office/drawing/2014/main" id="{A73FDC3B-C80A-4EEE-B0A9-FAD9B4F09BE3}"/>
                </a:ext>
              </a:extLst>
            </p:cNvPr>
            <p:cNvSpPr txBox="1"/>
            <p:nvPr/>
          </p:nvSpPr>
          <p:spPr>
            <a:xfrm>
              <a:off x="4913991" y="1267979"/>
              <a:ext cx="1955985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2800" b="1" i="0" u="none" strike="noStrike" kern="1200" cap="none" spc="0" normalizeH="0" baseline="0" noProof="0" dirty="0">
                  <a:ln w="19050">
                    <a:solidFill>
                      <a:prstClr val="white"/>
                    </a:solidFill>
                  </a:ln>
                  <a:solidFill>
                    <a:prstClr val="black"/>
                  </a:solidFill>
                  <a:effectLst/>
                  <a:uLnTx/>
                  <a:uFillTx/>
                  <a:latin typeface="Arial Black" panose="020B0A04020102020204" pitchFamily="34" charset="0"/>
                  <a:ea typeface="+mn-ea"/>
                  <a:cs typeface="+mn-cs"/>
                </a:rPr>
                <a:t>ОЗА-ОЗА</a:t>
              </a:r>
              <a:endParaRPr kumimoji="0" lang="ru-UA" sz="2800" b="1" i="0" u="none" strike="noStrike" kern="1200" cap="none" spc="0" normalizeH="0" baseline="0" noProof="0" dirty="0">
                <a:ln w="19050">
                  <a:solidFill>
                    <a:prstClr val="white"/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endParaRPr>
            </a:p>
          </p:txBody>
        </p:sp>
      </p:grpSp>
      <p:grpSp>
        <p:nvGrpSpPr>
          <p:cNvPr id="85" name="Группа 84">
            <a:extLst>
              <a:ext uri="{FF2B5EF4-FFF2-40B4-BE49-F238E27FC236}">
                <a16:creationId xmlns:a16="http://schemas.microsoft.com/office/drawing/2014/main" id="{E2113138-D0F9-40BC-AC15-ECD4291DA060}"/>
              </a:ext>
            </a:extLst>
          </p:cNvPr>
          <p:cNvGrpSpPr/>
          <p:nvPr/>
        </p:nvGrpSpPr>
        <p:grpSpPr>
          <a:xfrm>
            <a:off x="4206636" y="2277204"/>
            <a:ext cx="3933333" cy="2009524"/>
            <a:chOff x="4206636" y="2277204"/>
            <a:chExt cx="3933333" cy="2009524"/>
          </a:xfrm>
        </p:grpSpPr>
        <p:pic>
          <p:nvPicPr>
            <p:cNvPr id="86" name="Рисунок 85">
              <a:extLst>
                <a:ext uri="{FF2B5EF4-FFF2-40B4-BE49-F238E27FC236}">
                  <a16:creationId xmlns:a16="http://schemas.microsoft.com/office/drawing/2014/main" id="{87BE2150-BA96-44CF-B816-FB165DFDBE77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77437">
              <a:off x="4206636" y="2277204"/>
              <a:ext cx="3933333" cy="2009524"/>
            </a:xfrm>
            <a:prstGeom prst="rect">
              <a:avLst/>
            </a:prstGeom>
          </p:spPr>
        </p:pic>
        <p:sp>
          <p:nvSpPr>
            <p:cNvPr id="87" name="TextBox 86">
              <a:extLst>
                <a:ext uri="{FF2B5EF4-FFF2-40B4-BE49-F238E27FC236}">
                  <a16:creationId xmlns:a16="http://schemas.microsoft.com/office/drawing/2014/main" id="{49618962-46E3-47D9-BC01-C5861FAED08B}"/>
                </a:ext>
              </a:extLst>
            </p:cNvPr>
            <p:cNvSpPr txBox="1"/>
            <p:nvPr/>
          </p:nvSpPr>
          <p:spPr>
            <a:xfrm>
              <a:off x="4904449" y="3010978"/>
              <a:ext cx="1955985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2800" b="1" i="0" u="none" strike="noStrike" kern="1200" cap="none" spc="0" normalizeH="0" baseline="0" noProof="0" dirty="0">
                  <a:ln w="19050">
                    <a:solidFill>
                      <a:prstClr val="white"/>
                    </a:solidFill>
                  </a:ln>
                  <a:solidFill>
                    <a:prstClr val="black"/>
                  </a:solidFill>
                  <a:effectLst/>
                  <a:uLnTx/>
                  <a:uFillTx/>
                  <a:latin typeface="Arial Black" panose="020B0A04020102020204" pitchFamily="34" charset="0"/>
                  <a:ea typeface="+mn-ea"/>
                  <a:cs typeface="+mn-cs"/>
                </a:rPr>
                <a:t>ОЗА-ОЗА</a:t>
              </a:r>
              <a:endParaRPr kumimoji="0" lang="ru-UA" sz="2800" b="1" i="0" u="none" strike="noStrike" kern="1200" cap="none" spc="0" normalizeH="0" baseline="0" noProof="0" dirty="0">
                <a:ln w="19050">
                  <a:solidFill>
                    <a:prstClr val="white"/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endParaRPr>
            </a:p>
          </p:txBody>
        </p:sp>
      </p:grpSp>
      <p:grpSp>
        <p:nvGrpSpPr>
          <p:cNvPr id="88" name="Группа 87">
            <a:extLst>
              <a:ext uri="{FF2B5EF4-FFF2-40B4-BE49-F238E27FC236}">
                <a16:creationId xmlns:a16="http://schemas.microsoft.com/office/drawing/2014/main" id="{7973F7AA-A5EA-4F53-8799-A430309E5633}"/>
              </a:ext>
            </a:extLst>
          </p:cNvPr>
          <p:cNvGrpSpPr/>
          <p:nvPr/>
        </p:nvGrpSpPr>
        <p:grpSpPr>
          <a:xfrm>
            <a:off x="4251947" y="4172556"/>
            <a:ext cx="3933333" cy="2009524"/>
            <a:chOff x="4251947" y="4172556"/>
            <a:chExt cx="3933333" cy="2009524"/>
          </a:xfrm>
        </p:grpSpPr>
        <p:pic>
          <p:nvPicPr>
            <p:cNvPr id="89" name="Рисунок 88">
              <a:extLst>
                <a:ext uri="{FF2B5EF4-FFF2-40B4-BE49-F238E27FC236}">
                  <a16:creationId xmlns:a16="http://schemas.microsoft.com/office/drawing/2014/main" id="{51E3B978-A3D9-4DBC-8109-1D95C059A75E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77437">
              <a:off x="4251947" y="4172556"/>
              <a:ext cx="3933333" cy="2009524"/>
            </a:xfrm>
            <a:prstGeom prst="rect">
              <a:avLst/>
            </a:prstGeom>
          </p:spPr>
        </p:pic>
        <p:sp>
          <p:nvSpPr>
            <p:cNvPr id="90" name="TextBox 89">
              <a:extLst>
                <a:ext uri="{FF2B5EF4-FFF2-40B4-BE49-F238E27FC236}">
                  <a16:creationId xmlns:a16="http://schemas.microsoft.com/office/drawing/2014/main" id="{0B96903D-55D9-4AD2-8E4F-B67468990B26}"/>
                </a:ext>
              </a:extLst>
            </p:cNvPr>
            <p:cNvSpPr txBox="1"/>
            <p:nvPr/>
          </p:nvSpPr>
          <p:spPr>
            <a:xfrm>
              <a:off x="4408891" y="5020477"/>
              <a:ext cx="1850185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ru-RU" sz="2400" b="1" dirty="0">
                  <a:ln w="19050">
                    <a:solidFill>
                      <a:schemeClr val="bg1"/>
                    </a:solidFill>
                  </a:ln>
                  <a:latin typeface="Arial Black" panose="020B0A04020102020204" pitchFamily="34" charset="0"/>
                </a:rPr>
                <a:t>РОЗОВАЯ</a:t>
              </a:r>
              <a:endParaRPr lang="ru-UA" sz="2400" b="1" dirty="0">
                <a:ln w="19050">
                  <a:solidFill>
                    <a:schemeClr val="bg1"/>
                  </a:solidFill>
                </a:ln>
                <a:latin typeface="Arial Black" panose="020B0A04020102020204" pitchFamily="34" charset="0"/>
              </a:endParaRPr>
            </a:p>
          </p:txBody>
        </p:sp>
        <p:pic>
          <p:nvPicPr>
            <p:cNvPr id="91" name="Рисунок 90">
              <a:extLst>
                <a:ext uri="{FF2B5EF4-FFF2-40B4-BE49-F238E27FC236}">
                  <a16:creationId xmlns:a16="http://schemas.microsoft.com/office/drawing/2014/main" id="{D39010B5-D163-4E69-AD3B-0B62AC9970B6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 rot="20864956">
              <a:off x="6137088" y="4339443"/>
              <a:ext cx="1465776" cy="1465776"/>
            </a:xfrm>
            <a:prstGeom prst="rect">
              <a:avLst/>
            </a:prstGeom>
            <a:effectLst>
              <a:glow rad="50800">
                <a:schemeClr val="bg1"/>
              </a:glow>
            </a:effectLst>
          </p:spPr>
        </p:pic>
      </p:grpSp>
      <p:pic>
        <p:nvPicPr>
          <p:cNvPr id="92" name="Рисунок 91">
            <a:extLst>
              <a:ext uri="{FF2B5EF4-FFF2-40B4-BE49-F238E27FC236}">
                <a16:creationId xmlns:a16="http://schemas.microsoft.com/office/drawing/2014/main" id="{500CE1C3-E964-45C9-85DB-83C47F04C606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825"/>
          <a:stretch/>
        </p:blipFill>
        <p:spPr>
          <a:xfrm rot="599104" flipH="1">
            <a:off x="3584826" y="545884"/>
            <a:ext cx="4635179" cy="5472161"/>
          </a:xfrm>
          <a:prstGeom prst="rect">
            <a:avLst/>
          </a:prstGeom>
        </p:spPr>
      </p:pic>
      <p:grpSp>
        <p:nvGrpSpPr>
          <p:cNvPr id="93" name="Группа 92">
            <a:extLst>
              <a:ext uri="{FF2B5EF4-FFF2-40B4-BE49-F238E27FC236}">
                <a16:creationId xmlns:a16="http://schemas.microsoft.com/office/drawing/2014/main" id="{6A75A0BD-1F28-4D44-88F9-AF5882C58E9E}"/>
              </a:ext>
            </a:extLst>
          </p:cNvPr>
          <p:cNvGrpSpPr/>
          <p:nvPr/>
        </p:nvGrpSpPr>
        <p:grpSpPr>
          <a:xfrm>
            <a:off x="4215473" y="538693"/>
            <a:ext cx="3933333" cy="2009524"/>
            <a:chOff x="4215473" y="538693"/>
            <a:chExt cx="3933333" cy="2009524"/>
          </a:xfrm>
        </p:grpSpPr>
        <p:pic>
          <p:nvPicPr>
            <p:cNvPr id="94" name="Рисунок 93">
              <a:extLst>
                <a:ext uri="{FF2B5EF4-FFF2-40B4-BE49-F238E27FC236}">
                  <a16:creationId xmlns:a16="http://schemas.microsoft.com/office/drawing/2014/main" id="{A4CDE3A6-C9E5-46DD-B4B6-0C2A47B732EE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77437">
              <a:off x="4215473" y="538693"/>
              <a:ext cx="3933333" cy="2009524"/>
            </a:xfrm>
            <a:prstGeom prst="rect">
              <a:avLst/>
            </a:prstGeom>
          </p:spPr>
        </p:pic>
        <p:sp>
          <p:nvSpPr>
            <p:cNvPr id="95" name="TextBox 94">
              <a:extLst>
                <a:ext uri="{FF2B5EF4-FFF2-40B4-BE49-F238E27FC236}">
                  <a16:creationId xmlns:a16="http://schemas.microsoft.com/office/drawing/2014/main" id="{941BDE84-DFCE-4D3B-B091-1D9A0330F293}"/>
                </a:ext>
              </a:extLst>
            </p:cNvPr>
            <p:cNvSpPr txBox="1"/>
            <p:nvPr/>
          </p:nvSpPr>
          <p:spPr>
            <a:xfrm>
              <a:off x="4887960" y="1281845"/>
              <a:ext cx="1955985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2800" b="1" dirty="0">
                  <a:ln w="28575">
                    <a:solidFill>
                      <a:schemeClr val="bg1"/>
                    </a:solidFill>
                  </a:ln>
                  <a:latin typeface="Arial Black" panose="020B0A04020102020204" pitchFamily="34" charset="0"/>
                </a:rPr>
                <a:t>ОЗА-ОЗА</a:t>
              </a:r>
              <a:endParaRPr lang="ru-UA" sz="2800" b="1" dirty="0">
                <a:ln w="28575">
                  <a:solidFill>
                    <a:schemeClr val="bg1"/>
                  </a:solidFill>
                </a:ln>
                <a:latin typeface="Arial Black" panose="020B0A04020102020204" pitchFamily="34" charset="0"/>
              </a:endParaRPr>
            </a:p>
          </p:txBody>
        </p:sp>
      </p:grpSp>
      <p:grpSp>
        <p:nvGrpSpPr>
          <p:cNvPr id="96" name="Группа 95">
            <a:extLst>
              <a:ext uri="{FF2B5EF4-FFF2-40B4-BE49-F238E27FC236}">
                <a16:creationId xmlns:a16="http://schemas.microsoft.com/office/drawing/2014/main" id="{29C5BC35-2DF0-425A-90BF-9671FB17E414}"/>
              </a:ext>
            </a:extLst>
          </p:cNvPr>
          <p:cNvGrpSpPr/>
          <p:nvPr/>
        </p:nvGrpSpPr>
        <p:grpSpPr>
          <a:xfrm>
            <a:off x="4206636" y="2277204"/>
            <a:ext cx="3933333" cy="2009524"/>
            <a:chOff x="4206636" y="2277204"/>
            <a:chExt cx="3933333" cy="2009524"/>
          </a:xfrm>
        </p:grpSpPr>
        <p:pic>
          <p:nvPicPr>
            <p:cNvPr id="97" name="Рисунок 96">
              <a:extLst>
                <a:ext uri="{FF2B5EF4-FFF2-40B4-BE49-F238E27FC236}">
                  <a16:creationId xmlns:a16="http://schemas.microsoft.com/office/drawing/2014/main" id="{ED88F05B-8DE7-459C-8132-ABB7B37F6AF5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77437">
              <a:off x="4206636" y="2277204"/>
              <a:ext cx="3933333" cy="2009524"/>
            </a:xfrm>
            <a:prstGeom prst="rect">
              <a:avLst/>
            </a:prstGeom>
          </p:spPr>
        </p:pic>
        <p:sp>
          <p:nvSpPr>
            <p:cNvPr id="98" name="TextBox 97">
              <a:extLst>
                <a:ext uri="{FF2B5EF4-FFF2-40B4-BE49-F238E27FC236}">
                  <a16:creationId xmlns:a16="http://schemas.microsoft.com/office/drawing/2014/main" id="{5DB6B549-51A5-4D8B-A1D2-0A565805820C}"/>
                </a:ext>
              </a:extLst>
            </p:cNvPr>
            <p:cNvSpPr txBox="1"/>
            <p:nvPr/>
          </p:nvSpPr>
          <p:spPr>
            <a:xfrm>
              <a:off x="4852492" y="3020356"/>
              <a:ext cx="1955985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2800" b="1" i="0" u="none" strike="noStrike" kern="1200" cap="none" spc="0" normalizeH="0" baseline="0" noProof="0" dirty="0">
                  <a:ln w="28575">
                    <a:solidFill>
                      <a:prstClr val="white"/>
                    </a:solidFill>
                  </a:ln>
                  <a:solidFill>
                    <a:prstClr val="black"/>
                  </a:solidFill>
                  <a:effectLst/>
                  <a:uLnTx/>
                  <a:uFillTx/>
                  <a:latin typeface="Arial Black" panose="020B0A04020102020204" pitchFamily="34" charset="0"/>
                  <a:ea typeface="+mn-ea"/>
                  <a:cs typeface="+mn-cs"/>
                </a:rPr>
                <a:t>ОЗА-ОЗА</a:t>
              </a:r>
              <a:endParaRPr kumimoji="0" lang="ru-UA" sz="2800" b="1" i="0" u="none" strike="noStrike" kern="1200" cap="none" spc="0" normalizeH="0" baseline="0" noProof="0" dirty="0">
                <a:ln w="28575">
                  <a:solidFill>
                    <a:prstClr val="white"/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endParaRPr>
            </a:p>
          </p:txBody>
        </p:sp>
      </p:grpSp>
      <p:grpSp>
        <p:nvGrpSpPr>
          <p:cNvPr id="99" name="Группа 98">
            <a:extLst>
              <a:ext uri="{FF2B5EF4-FFF2-40B4-BE49-F238E27FC236}">
                <a16:creationId xmlns:a16="http://schemas.microsoft.com/office/drawing/2014/main" id="{7B610483-2413-4062-9275-C718C62394C6}"/>
              </a:ext>
            </a:extLst>
          </p:cNvPr>
          <p:cNvGrpSpPr/>
          <p:nvPr/>
        </p:nvGrpSpPr>
        <p:grpSpPr>
          <a:xfrm>
            <a:off x="4251947" y="4111607"/>
            <a:ext cx="3933333" cy="2070473"/>
            <a:chOff x="4251947" y="4111607"/>
            <a:chExt cx="3933333" cy="2070473"/>
          </a:xfrm>
        </p:grpSpPr>
        <p:pic>
          <p:nvPicPr>
            <p:cNvPr id="100" name="Рисунок 99">
              <a:extLst>
                <a:ext uri="{FF2B5EF4-FFF2-40B4-BE49-F238E27FC236}">
                  <a16:creationId xmlns:a16="http://schemas.microsoft.com/office/drawing/2014/main" id="{DD6BA17C-5BAA-4348-AC1D-7887EEDD716F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77437">
              <a:off x="4251947" y="4172556"/>
              <a:ext cx="3933333" cy="2009524"/>
            </a:xfrm>
            <a:prstGeom prst="rect">
              <a:avLst/>
            </a:prstGeom>
          </p:spPr>
        </p:pic>
        <p:sp>
          <p:nvSpPr>
            <p:cNvPr id="101" name="TextBox 100">
              <a:extLst>
                <a:ext uri="{FF2B5EF4-FFF2-40B4-BE49-F238E27FC236}">
                  <a16:creationId xmlns:a16="http://schemas.microsoft.com/office/drawing/2014/main" id="{3EF3F469-C408-4BC8-88C8-F9EF38B58463}"/>
                </a:ext>
              </a:extLst>
            </p:cNvPr>
            <p:cNvSpPr txBox="1"/>
            <p:nvPr/>
          </p:nvSpPr>
          <p:spPr>
            <a:xfrm>
              <a:off x="4528831" y="5020477"/>
              <a:ext cx="1468672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ru-RU" sz="2400" b="1" dirty="0">
                  <a:ln w="19050">
                    <a:solidFill>
                      <a:schemeClr val="bg1"/>
                    </a:solidFill>
                  </a:ln>
                  <a:latin typeface="Arial Black" panose="020B0A04020102020204" pitchFamily="34" charset="0"/>
                </a:rPr>
                <a:t>В САДУ</a:t>
              </a:r>
              <a:endParaRPr lang="ru-UA" sz="2400" b="1" dirty="0">
                <a:ln w="19050">
                  <a:solidFill>
                    <a:schemeClr val="bg1"/>
                  </a:solidFill>
                </a:ln>
                <a:latin typeface="Arial Black" panose="020B0A04020102020204" pitchFamily="34" charset="0"/>
              </a:endParaRPr>
            </a:p>
          </p:txBody>
        </p:sp>
        <p:pic>
          <p:nvPicPr>
            <p:cNvPr id="102" name="Рисунок 101">
              <a:extLst>
                <a:ext uri="{FF2B5EF4-FFF2-40B4-BE49-F238E27FC236}">
                  <a16:creationId xmlns:a16="http://schemas.microsoft.com/office/drawing/2014/main" id="{C445E09D-4391-43E2-BFB4-6E05A411B20C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 rot="18629210" flipH="1">
              <a:off x="5605603" y="4111607"/>
              <a:ext cx="1912671" cy="1912671"/>
            </a:xfrm>
            <a:prstGeom prst="rect">
              <a:avLst/>
            </a:prstGeom>
            <a:effectLst>
              <a:glow rad="25400">
                <a:schemeClr val="bg1"/>
              </a:glow>
            </a:effectLst>
          </p:spPr>
        </p:pic>
      </p:grpSp>
      <p:pic>
        <p:nvPicPr>
          <p:cNvPr id="103" name="Рисунок 102">
            <a:extLst>
              <a:ext uri="{FF2B5EF4-FFF2-40B4-BE49-F238E27FC236}">
                <a16:creationId xmlns:a16="http://schemas.microsoft.com/office/drawing/2014/main" id="{05915B7E-AC7A-48C2-9728-5B0F5CAEB10E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825"/>
          <a:stretch/>
        </p:blipFill>
        <p:spPr>
          <a:xfrm rot="1029433" flipH="1">
            <a:off x="3457302" y="461343"/>
            <a:ext cx="4635179" cy="5472161"/>
          </a:xfrm>
          <a:prstGeom prst="rect">
            <a:avLst/>
          </a:prstGeom>
        </p:spPr>
      </p:pic>
      <p:grpSp>
        <p:nvGrpSpPr>
          <p:cNvPr id="104" name="Группа 103">
            <a:extLst>
              <a:ext uri="{FF2B5EF4-FFF2-40B4-BE49-F238E27FC236}">
                <a16:creationId xmlns:a16="http://schemas.microsoft.com/office/drawing/2014/main" id="{86E2AB2B-5917-4F7C-BE8D-94CC9B3C39FE}"/>
              </a:ext>
            </a:extLst>
          </p:cNvPr>
          <p:cNvGrpSpPr/>
          <p:nvPr/>
        </p:nvGrpSpPr>
        <p:grpSpPr>
          <a:xfrm>
            <a:off x="4215473" y="538693"/>
            <a:ext cx="3933333" cy="2009524"/>
            <a:chOff x="4215473" y="538693"/>
            <a:chExt cx="3933333" cy="2009524"/>
          </a:xfrm>
        </p:grpSpPr>
        <p:pic>
          <p:nvPicPr>
            <p:cNvPr id="105" name="Рисунок 104">
              <a:extLst>
                <a:ext uri="{FF2B5EF4-FFF2-40B4-BE49-F238E27FC236}">
                  <a16:creationId xmlns:a16="http://schemas.microsoft.com/office/drawing/2014/main" id="{12B65B63-DA92-4C57-908C-BA0F1AE2079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77437">
              <a:off x="4215473" y="538693"/>
              <a:ext cx="3933333" cy="2009524"/>
            </a:xfrm>
            <a:prstGeom prst="rect">
              <a:avLst/>
            </a:prstGeom>
          </p:spPr>
        </p:pic>
        <p:sp>
          <p:nvSpPr>
            <p:cNvPr id="106" name="TextBox 105">
              <a:extLst>
                <a:ext uri="{FF2B5EF4-FFF2-40B4-BE49-F238E27FC236}">
                  <a16:creationId xmlns:a16="http://schemas.microsoft.com/office/drawing/2014/main" id="{A98BED73-6664-42E0-BBA4-AF2404221BE6}"/>
                </a:ext>
              </a:extLst>
            </p:cNvPr>
            <p:cNvSpPr txBox="1"/>
            <p:nvPr/>
          </p:nvSpPr>
          <p:spPr>
            <a:xfrm>
              <a:off x="4924316" y="1289616"/>
              <a:ext cx="1840568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2800" b="1" dirty="0">
                  <a:ln w="19050">
                    <a:solidFill>
                      <a:schemeClr val="bg1"/>
                    </a:solidFill>
                  </a:ln>
                  <a:latin typeface="Arial Black" panose="020B0A04020102020204" pitchFamily="34" charset="0"/>
                </a:rPr>
                <a:t>УЗА-УЗА</a:t>
              </a:r>
              <a:endParaRPr lang="ru-UA" sz="2800" b="1" dirty="0">
                <a:ln w="19050">
                  <a:solidFill>
                    <a:schemeClr val="bg1"/>
                  </a:solidFill>
                </a:ln>
                <a:latin typeface="Arial Black" panose="020B0A04020102020204" pitchFamily="34" charset="0"/>
              </a:endParaRPr>
            </a:p>
          </p:txBody>
        </p:sp>
      </p:grpSp>
      <p:grpSp>
        <p:nvGrpSpPr>
          <p:cNvPr id="107" name="Группа 106">
            <a:extLst>
              <a:ext uri="{FF2B5EF4-FFF2-40B4-BE49-F238E27FC236}">
                <a16:creationId xmlns:a16="http://schemas.microsoft.com/office/drawing/2014/main" id="{236A3DE6-EB6B-4DA0-84B1-6DE933CAC507}"/>
              </a:ext>
            </a:extLst>
          </p:cNvPr>
          <p:cNvGrpSpPr/>
          <p:nvPr/>
        </p:nvGrpSpPr>
        <p:grpSpPr>
          <a:xfrm>
            <a:off x="4206636" y="2277204"/>
            <a:ext cx="3933333" cy="2009524"/>
            <a:chOff x="4206636" y="2277204"/>
            <a:chExt cx="3933333" cy="2009524"/>
          </a:xfrm>
        </p:grpSpPr>
        <p:pic>
          <p:nvPicPr>
            <p:cNvPr id="108" name="Рисунок 107">
              <a:extLst>
                <a:ext uri="{FF2B5EF4-FFF2-40B4-BE49-F238E27FC236}">
                  <a16:creationId xmlns:a16="http://schemas.microsoft.com/office/drawing/2014/main" id="{C459F141-A690-48E2-AA90-71AF8EFB47BD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77437">
              <a:off x="4206636" y="2277204"/>
              <a:ext cx="3933333" cy="2009524"/>
            </a:xfrm>
            <a:prstGeom prst="rect">
              <a:avLst/>
            </a:prstGeom>
          </p:spPr>
        </p:pic>
        <p:sp>
          <p:nvSpPr>
            <p:cNvPr id="109" name="TextBox 108">
              <a:extLst>
                <a:ext uri="{FF2B5EF4-FFF2-40B4-BE49-F238E27FC236}">
                  <a16:creationId xmlns:a16="http://schemas.microsoft.com/office/drawing/2014/main" id="{F2871EC9-625C-4350-85A2-EEB32F1A10EE}"/>
                </a:ext>
              </a:extLst>
            </p:cNvPr>
            <p:cNvSpPr txBox="1"/>
            <p:nvPr/>
          </p:nvSpPr>
          <p:spPr>
            <a:xfrm>
              <a:off x="4997760" y="3035893"/>
              <a:ext cx="1840568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2800" b="1" i="0" u="none" strike="noStrike" kern="1200" cap="none" spc="0" normalizeH="0" baseline="0" noProof="0" dirty="0">
                  <a:ln w="19050">
                    <a:solidFill>
                      <a:prstClr val="white"/>
                    </a:solidFill>
                  </a:ln>
                  <a:solidFill>
                    <a:prstClr val="black"/>
                  </a:solidFill>
                  <a:effectLst/>
                  <a:uLnTx/>
                  <a:uFillTx/>
                  <a:latin typeface="Arial Black" panose="020B0A04020102020204" pitchFamily="34" charset="0"/>
                  <a:ea typeface="+mn-ea"/>
                  <a:cs typeface="+mn-cs"/>
                </a:rPr>
                <a:t>УЗА-УЗА</a:t>
              </a:r>
              <a:endParaRPr kumimoji="0" lang="ru-UA" sz="2800" b="1" i="0" u="none" strike="noStrike" kern="1200" cap="none" spc="0" normalizeH="0" baseline="0" noProof="0" dirty="0">
                <a:ln w="19050">
                  <a:solidFill>
                    <a:prstClr val="white"/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endParaRPr>
            </a:p>
          </p:txBody>
        </p:sp>
      </p:grpSp>
      <p:grpSp>
        <p:nvGrpSpPr>
          <p:cNvPr id="110" name="Группа 109">
            <a:extLst>
              <a:ext uri="{FF2B5EF4-FFF2-40B4-BE49-F238E27FC236}">
                <a16:creationId xmlns:a16="http://schemas.microsoft.com/office/drawing/2014/main" id="{746D0F6A-0410-48D7-930A-690752EE47AD}"/>
              </a:ext>
            </a:extLst>
          </p:cNvPr>
          <p:cNvGrpSpPr/>
          <p:nvPr/>
        </p:nvGrpSpPr>
        <p:grpSpPr>
          <a:xfrm>
            <a:off x="4251947" y="4172556"/>
            <a:ext cx="3933333" cy="2009524"/>
            <a:chOff x="4251947" y="4172556"/>
            <a:chExt cx="3933333" cy="2009524"/>
          </a:xfrm>
        </p:grpSpPr>
        <p:pic>
          <p:nvPicPr>
            <p:cNvPr id="111" name="Рисунок 110">
              <a:extLst>
                <a:ext uri="{FF2B5EF4-FFF2-40B4-BE49-F238E27FC236}">
                  <a16:creationId xmlns:a16="http://schemas.microsoft.com/office/drawing/2014/main" id="{AE87D10F-D306-4926-90E3-4D0238C010E3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77437">
              <a:off x="4251947" y="4172556"/>
              <a:ext cx="3933333" cy="2009524"/>
            </a:xfrm>
            <a:prstGeom prst="rect">
              <a:avLst/>
            </a:prstGeom>
          </p:spPr>
        </p:pic>
        <p:sp>
          <p:nvSpPr>
            <p:cNvPr id="112" name="TextBox 111">
              <a:extLst>
                <a:ext uri="{FF2B5EF4-FFF2-40B4-BE49-F238E27FC236}">
                  <a16:creationId xmlns:a16="http://schemas.microsoft.com/office/drawing/2014/main" id="{2A803580-6383-498D-817C-B65EF4159854}"/>
                </a:ext>
              </a:extLst>
            </p:cNvPr>
            <p:cNvSpPr txBox="1"/>
            <p:nvPr/>
          </p:nvSpPr>
          <p:spPr>
            <a:xfrm>
              <a:off x="4482767" y="5020477"/>
              <a:ext cx="1850185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ru-RU" sz="2400" b="1" dirty="0">
                  <a:ln w="19050">
                    <a:solidFill>
                      <a:schemeClr val="bg1"/>
                    </a:solidFill>
                  </a:ln>
                  <a:latin typeface="Arial Black" panose="020B0A04020102020204" pitchFamily="34" charset="0"/>
                </a:rPr>
                <a:t>ПЛАВАЕТ</a:t>
              </a:r>
              <a:endParaRPr lang="ru-UA" sz="2400" b="1" dirty="0">
                <a:ln w="19050">
                  <a:solidFill>
                    <a:schemeClr val="bg1"/>
                  </a:solidFill>
                </a:ln>
                <a:latin typeface="Arial Black" panose="020B0A04020102020204" pitchFamily="34" charset="0"/>
              </a:endParaRPr>
            </a:p>
          </p:txBody>
        </p:sp>
        <p:pic>
          <p:nvPicPr>
            <p:cNvPr id="113" name="Рисунок 112">
              <a:extLst>
                <a:ext uri="{FF2B5EF4-FFF2-40B4-BE49-F238E27FC236}">
                  <a16:creationId xmlns:a16="http://schemas.microsoft.com/office/drawing/2014/main" id="{AE37B30C-5FA9-40BE-A80A-0DC972A38489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 rot="1328752" flipH="1">
              <a:off x="5899576" y="4292254"/>
              <a:ext cx="1656762" cy="1656762"/>
            </a:xfrm>
            <a:prstGeom prst="rect">
              <a:avLst/>
            </a:prstGeom>
            <a:effectLst>
              <a:glow rad="63500">
                <a:schemeClr val="bg1"/>
              </a:glow>
            </a:effectLst>
          </p:spPr>
        </p:pic>
      </p:grpSp>
      <p:pic>
        <p:nvPicPr>
          <p:cNvPr id="114" name="Рисунок 113">
            <a:extLst>
              <a:ext uri="{FF2B5EF4-FFF2-40B4-BE49-F238E27FC236}">
                <a16:creationId xmlns:a16="http://schemas.microsoft.com/office/drawing/2014/main" id="{5105EE49-D062-4C26-AE2F-03C9E739218F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825" r="10539"/>
          <a:stretch/>
        </p:blipFill>
        <p:spPr>
          <a:xfrm rot="20093059">
            <a:off x="3763446" y="583057"/>
            <a:ext cx="4087372" cy="5472161"/>
          </a:xfrm>
          <a:prstGeom prst="rect">
            <a:avLst/>
          </a:prstGeom>
        </p:spPr>
      </p:pic>
      <p:grpSp>
        <p:nvGrpSpPr>
          <p:cNvPr id="115" name="Группа 114">
            <a:extLst>
              <a:ext uri="{FF2B5EF4-FFF2-40B4-BE49-F238E27FC236}">
                <a16:creationId xmlns:a16="http://schemas.microsoft.com/office/drawing/2014/main" id="{FC6BC047-3DD8-4AA9-87F7-602C0BA46349}"/>
              </a:ext>
            </a:extLst>
          </p:cNvPr>
          <p:cNvGrpSpPr/>
          <p:nvPr/>
        </p:nvGrpSpPr>
        <p:grpSpPr>
          <a:xfrm>
            <a:off x="4215473" y="538693"/>
            <a:ext cx="3933333" cy="2009524"/>
            <a:chOff x="4215473" y="538693"/>
            <a:chExt cx="3933333" cy="2009524"/>
          </a:xfrm>
        </p:grpSpPr>
        <p:pic>
          <p:nvPicPr>
            <p:cNvPr id="116" name="Рисунок 115">
              <a:extLst>
                <a:ext uri="{FF2B5EF4-FFF2-40B4-BE49-F238E27FC236}">
                  <a16:creationId xmlns:a16="http://schemas.microsoft.com/office/drawing/2014/main" id="{23C3B8F1-ED96-4F9B-85CB-150E2F9285D5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77437">
              <a:off x="4215473" y="538693"/>
              <a:ext cx="3933333" cy="2009524"/>
            </a:xfrm>
            <a:prstGeom prst="rect">
              <a:avLst/>
            </a:prstGeom>
          </p:spPr>
        </p:pic>
        <p:sp>
          <p:nvSpPr>
            <p:cNvPr id="117" name="TextBox 116">
              <a:extLst>
                <a:ext uri="{FF2B5EF4-FFF2-40B4-BE49-F238E27FC236}">
                  <a16:creationId xmlns:a16="http://schemas.microsoft.com/office/drawing/2014/main" id="{4CC0581A-C182-4B87-BE23-CDEE4D9D07B4}"/>
                </a:ext>
              </a:extLst>
            </p:cNvPr>
            <p:cNvSpPr txBox="1"/>
            <p:nvPr/>
          </p:nvSpPr>
          <p:spPr>
            <a:xfrm>
              <a:off x="4935295" y="1285241"/>
              <a:ext cx="1875835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2800" b="1" dirty="0">
                  <a:ln w="19050">
                    <a:solidFill>
                      <a:schemeClr val="bg1"/>
                    </a:solidFill>
                  </a:ln>
                  <a:latin typeface="Arial Black" panose="020B0A04020102020204" pitchFamily="34" charset="0"/>
                </a:rPr>
                <a:t>ЁЗА-ЁЗА</a:t>
              </a:r>
              <a:endParaRPr lang="ru-UA" sz="2800" b="1" dirty="0">
                <a:ln w="19050">
                  <a:solidFill>
                    <a:schemeClr val="bg1"/>
                  </a:solidFill>
                </a:ln>
                <a:latin typeface="Arial Black" panose="020B0A04020102020204" pitchFamily="34" charset="0"/>
              </a:endParaRPr>
            </a:p>
          </p:txBody>
        </p:sp>
      </p:grpSp>
      <p:grpSp>
        <p:nvGrpSpPr>
          <p:cNvPr id="118" name="Группа 117">
            <a:extLst>
              <a:ext uri="{FF2B5EF4-FFF2-40B4-BE49-F238E27FC236}">
                <a16:creationId xmlns:a16="http://schemas.microsoft.com/office/drawing/2014/main" id="{070858BB-2696-48E2-B37E-96F6C4FBE42F}"/>
              </a:ext>
            </a:extLst>
          </p:cNvPr>
          <p:cNvGrpSpPr/>
          <p:nvPr/>
        </p:nvGrpSpPr>
        <p:grpSpPr>
          <a:xfrm>
            <a:off x="4206636" y="2277204"/>
            <a:ext cx="3933333" cy="2009524"/>
            <a:chOff x="4206636" y="2277204"/>
            <a:chExt cx="3933333" cy="2009524"/>
          </a:xfrm>
        </p:grpSpPr>
        <p:pic>
          <p:nvPicPr>
            <p:cNvPr id="119" name="Рисунок 118">
              <a:extLst>
                <a:ext uri="{FF2B5EF4-FFF2-40B4-BE49-F238E27FC236}">
                  <a16:creationId xmlns:a16="http://schemas.microsoft.com/office/drawing/2014/main" id="{22026723-6768-477D-8FDE-FBDFC61040DD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77437">
              <a:off x="4206636" y="2277204"/>
              <a:ext cx="3933333" cy="2009524"/>
            </a:xfrm>
            <a:prstGeom prst="rect">
              <a:avLst/>
            </a:prstGeom>
          </p:spPr>
        </p:pic>
        <p:sp>
          <p:nvSpPr>
            <p:cNvPr id="120" name="TextBox 119">
              <a:extLst>
                <a:ext uri="{FF2B5EF4-FFF2-40B4-BE49-F238E27FC236}">
                  <a16:creationId xmlns:a16="http://schemas.microsoft.com/office/drawing/2014/main" id="{5853CDCC-9E83-4073-874D-9AA5CE358D12}"/>
                </a:ext>
              </a:extLst>
            </p:cNvPr>
            <p:cNvSpPr txBox="1"/>
            <p:nvPr/>
          </p:nvSpPr>
          <p:spPr>
            <a:xfrm>
              <a:off x="4935294" y="3016960"/>
              <a:ext cx="1875835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2800" b="1" i="0" u="none" strike="noStrike" kern="1200" cap="none" spc="0" normalizeH="0" baseline="0" noProof="0" dirty="0">
                  <a:ln w="19050">
                    <a:solidFill>
                      <a:prstClr val="white"/>
                    </a:solidFill>
                  </a:ln>
                  <a:solidFill>
                    <a:prstClr val="black"/>
                  </a:solidFill>
                  <a:effectLst/>
                  <a:uLnTx/>
                  <a:uFillTx/>
                  <a:latin typeface="Arial Black" panose="020B0A04020102020204" pitchFamily="34" charset="0"/>
                  <a:ea typeface="+mn-ea"/>
                  <a:cs typeface="+mn-cs"/>
                </a:rPr>
                <a:t>ЁЗА-ЁЗА</a:t>
              </a:r>
              <a:endParaRPr kumimoji="0" lang="ru-UA" sz="2800" b="1" i="0" u="none" strike="noStrike" kern="1200" cap="none" spc="0" normalizeH="0" baseline="0" noProof="0" dirty="0">
                <a:ln w="19050">
                  <a:solidFill>
                    <a:prstClr val="white"/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endParaRPr>
            </a:p>
          </p:txBody>
        </p:sp>
      </p:grpSp>
      <p:grpSp>
        <p:nvGrpSpPr>
          <p:cNvPr id="121" name="Группа 120">
            <a:extLst>
              <a:ext uri="{FF2B5EF4-FFF2-40B4-BE49-F238E27FC236}">
                <a16:creationId xmlns:a16="http://schemas.microsoft.com/office/drawing/2014/main" id="{40B46EC9-FF97-445D-9880-4C46C20B5739}"/>
              </a:ext>
            </a:extLst>
          </p:cNvPr>
          <p:cNvGrpSpPr/>
          <p:nvPr/>
        </p:nvGrpSpPr>
        <p:grpSpPr>
          <a:xfrm>
            <a:off x="4251947" y="4172556"/>
            <a:ext cx="3933333" cy="2009524"/>
            <a:chOff x="4251947" y="4172556"/>
            <a:chExt cx="3933333" cy="2009524"/>
          </a:xfrm>
        </p:grpSpPr>
        <p:pic>
          <p:nvPicPr>
            <p:cNvPr id="122" name="Рисунок 121">
              <a:extLst>
                <a:ext uri="{FF2B5EF4-FFF2-40B4-BE49-F238E27FC236}">
                  <a16:creationId xmlns:a16="http://schemas.microsoft.com/office/drawing/2014/main" id="{7448A6BC-D0E9-4936-A77C-BD1FE7382E0D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77437">
              <a:off x="4251947" y="4172556"/>
              <a:ext cx="3933333" cy="2009524"/>
            </a:xfrm>
            <a:prstGeom prst="rect">
              <a:avLst/>
            </a:prstGeom>
          </p:spPr>
        </p:pic>
        <p:sp>
          <p:nvSpPr>
            <p:cNvPr id="123" name="TextBox 122">
              <a:extLst>
                <a:ext uri="{FF2B5EF4-FFF2-40B4-BE49-F238E27FC236}">
                  <a16:creationId xmlns:a16="http://schemas.microsoft.com/office/drawing/2014/main" id="{49DB2CE3-EEE8-4E0E-A60A-0AB2BF9BF6F2}"/>
                </a:ext>
              </a:extLst>
            </p:cNvPr>
            <p:cNvSpPr txBox="1"/>
            <p:nvPr/>
          </p:nvSpPr>
          <p:spPr>
            <a:xfrm>
              <a:off x="4429867" y="5020477"/>
              <a:ext cx="1955985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ru-RU" sz="2400" b="1" dirty="0">
                  <a:ln w="19050">
                    <a:solidFill>
                      <a:schemeClr val="bg1"/>
                    </a:solidFill>
                  </a:ln>
                  <a:latin typeface="Arial Black" panose="020B0A04020102020204" pitchFamily="34" charset="0"/>
                </a:rPr>
                <a:t>ВЫСОКАЯ</a:t>
              </a:r>
              <a:endParaRPr lang="ru-UA" sz="2400" b="1" dirty="0">
                <a:ln w="19050">
                  <a:solidFill>
                    <a:schemeClr val="bg1"/>
                  </a:solidFill>
                </a:ln>
                <a:latin typeface="Arial Black" panose="020B0A04020102020204" pitchFamily="34" charset="0"/>
              </a:endParaRPr>
            </a:p>
          </p:txBody>
        </p:sp>
        <p:pic>
          <p:nvPicPr>
            <p:cNvPr id="124" name="Рисунок 123">
              <a:extLst>
                <a:ext uri="{FF2B5EF4-FFF2-40B4-BE49-F238E27FC236}">
                  <a16:creationId xmlns:a16="http://schemas.microsoft.com/office/drawing/2014/main" id="{9DFB429C-CCCD-4B4F-8877-E01997F50C02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 rot="339531">
              <a:off x="6045882" y="4294528"/>
              <a:ext cx="1505110" cy="1505110"/>
            </a:xfrm>
            <a:prstGeom prst="rect">
              <a:avLst/>
            </a:prstGeom>
            <a:effectLst>
              <a:glow rad="50800">
                <a:schemeClr val="bg1"/>
              </a:glow>
            </a:effectLst>
          </p:spPr>
        </p:pic>
      </p:grpSp>
      <p:pic>
        <p:nvPicPr>
          <p:cNvPr id="125" name="Рисунок 124">
            <a:extLst>
              <a:ext uri="{FF2B5EF4-FFF2-40B4-BE49-F238E27FC236}">
                <a16:creationId xmlns:a16="http://schemas.microsoft.com/office/drawing/2014/main" id="{A38739FB-0BDE-40A0-88E6-7F9CC2B4F098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825" r="10539"/>
          <a:stretch/>
        </p:blipFill>
        <p:spPr>
          <a:xfrm rot="21043971">
            <a:off x="3931657" y="633745"/>
            <a:ext cx="4087372" cy="5472161"/>
          </a:xfrm>
          <a:prstGeom prst="rect">
            <a:avLst/>
          </a:prstGeom>
        </p:spPr>
      </p:pic>
      <p:grpSp>
        <p:nvGrpSpPr>
          <p:cNvPr id="126" name="Группа 125">
            <a:extLst>
              <a:ext uri="{FF2B5EF4-FFF2-40B4-BE49-F238E27FC236}">
                <a16:creationId xmlns:a16="http://schemas.microsoft.com/office/drawing/2014/main" id="{973294F3-0B77-4BA9-AE82-E664E228FB90}"/>
              </a:ext>
            </a:extLst>
          </p:cNvPr>
          <p:cNvGrpSpPr/>
          <p:nvPr/>
        </p:nvGrpSpPr>
        <p:grpSpPr>
          <a:xfrm>
            <a:off x="4215473" y="538693"/>
            <a:ext cx="3933333" cy="2009524"/>
            <a:chOff x="4215473" y="538693"/>
            <a:chExt cx="3933333" cy="2009524"/>
          </a:xfrm>
        </p:grpSpPr>
        <p:pic>
          <p:nvPicPr>
            <p:cNvPr id="127" name="Рисунок 126">
              <a:extLst>
                <a:ext uri="{FF2B5EF4-FFF2-40B4-BE49-F238E27FC236}">
                  <a16:creationId xmlns:a16="http://schemas.microsoft.com/office/drawing/2014/main" id="{F836B8DD-2791-42A2-A532-7A90FAB1AE7A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77437">
              <a:off x="4215473" y="538693"/>
              <a:ext cx="3933333" cy="2009524"/>
            </a:xfrm>
            <a:prstGeom prst="rect">
              <a:avLst/>
            </a:prstGeom>
          </p:spPr>
        </p:pic>
        <p:sp>
          <p:nvSpPr>
            <p:cNvPr id="128" name="TextBox 127">
              <a:extLst>
                <a:ext uri="{FF2B5EF4-FFF2-40B4-BE49-F238E27FC236}">
                  <a16:creationId xmlns:a16="http://schemas.microsoft.com/office/drawing/2014/main" id="{E991323E-DCE8-4599-9190-B12407ECE513}"/>
                </a:ext>
              </a:extLst>
            </p:cNvPr>
            <p:cNvSpPr txBox="1"/>
            <p:nvPr/>
          </p:nvSpPr>
          <p:spPr>
            <a:xfrm>
              <a:off x="4824238" y="1241058"/>
              <a:ext cx="2074607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3200" b="1" dirty="0">
                  <a:ln w="19050">
                    <a:solidFill>
                      <a:schemeClr val="bg1"/>
                    </a:solidFill>
                  </a:ln>
                  <a:latin typeface="Arial Black" panose="020B0A04020102020204" pitchFamily="34" charset="0"/>
                </a:rPr>
                <a:t>УЗА-УЗА</a:t>
              </a:r>
              <a:endParaRPr lang="ru-UA" sz="3200" b="1" dirty="0">
                <a:ln w="19050">
                  <a:solidFill>
                    <a:schemeClr val="bg1"/>
                  </a:solidFill>
                </a:ln>
                <a:latin typeface="Arial Black" panose="020B0A04020102020204" pitchFamily="34" charset="0"/>
              </a:endParaRPr>
            </a:p>
          </p:txBody>
        </p:sp>
      </p:grpSp>
      <p:grpSp>
        <p:nvGrpSpPr>
          <p:cNvPr id="185" name="Группа 184">
            <a:extLst>
              <a:ext uri="{FF2B5EF4-FFF2-40B4-BE49-F238E27FC236}">
                <a16:creationId xmlns:a16="http://schemas.microsoft.com/office/drawing/2014/main" id="{9D0E7358-D4A3-405A-A420-56D1DF4EDECB}"/>
              </a:ext>
            </a:extLst>
          </p:cNvPr>
          <p:cNvGrpSpPr/>
          <p:nvPr/>
        </p:nvGrpSpPr>
        <p:grpSpPr>
          <a:xfrm>
            <a:off x="4206636" y="2277204"/>
            <a:ext cx="3933333" cy="2009524"/>
            <a:chOff x="4206636" y="2277204"/>
            <a:chExt cx="3933333" cy="2009524"/>
          </a:xfrm>
        </p:grpSpPr>
        <p:pic>
          <p:nvPicPr>
            <p:cNvPr id="186" name="Рисунок 185">
              <a:extLst>
                <a:ext uri="{FF2B5EF4-FFF2-40B4-BE49-F238E27FC236}">
                  <a16:creationId xmlns:a16="http://schemas.microsoft.com/office/drawing/2014/main" id="{4C53E4BE-7692-40CC-A83C-39C6FD42D729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77437">
              <a:off x="4206636" y="2277204"/>
              <a:ext cx="3933333" cy="2009524"/>
            </a:xfrm>
            <a:prstGeom prst="rect">
              <a:avLst/>
            </a:prstGeom>
          </p:spPr>
        </p:pic>
        <p:sp>
          <p:nvSpPr>
            <p:cNvPr id="187" name="TextBox 186">
              <a:extLst>
                <a:ext uri="{FF2B5EF4-FFF2-40B4-BE49-F238E27FC236}">
                  <a16:creationId xmlns:a16="http://schemas.microsoft.com/office/drawing/2014/main" id="{643148B2-E540-4925-8F3E-AFD21DCE6247}"/>
                </a:ext>
              </a:extLst>
            </p:cNvPr>
            <p:cNvSpPr txBox="1"/>
            <p:nvPr/>
          </p:nvSpPr>
          <p:spPr>
            <a:xfrm>
              <a:off x="4789196" y="3028021"/>
              <a:ext cx="2074607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3200" b="1" i="0" u="none" strike="noStrike" kern="1200" cap="none" spc="0" normalizeH="0" baseline="0" noProof="0" dirty="0">
                  <a:ln w="19050">
                    <a:solidFill>
                      <a:prstClr val="white"/>
                    </a:solidFill>
                  </a:ln>
                  <a:solidFill>
                    <a:prstClr val="black"/>
                  </a:solidFill>
                  <a:effectLst/>
                  <a:uLnTx/>
                  <a:uFillTx/>
                  <a:latin typeface="Arial Black" panose="020B0A04020102020204" pitchFamily="34" charset="0"/>
                  <a:ea typeface="+mn-ea"/>
                  <a:cs typeface="+mn-cs"/>
                </a:rPr>
                <a:t>УЗА-УЗА</a:t>
              </a:r>
              <a:endParaRPr kumimoji="0" lang="ru-UA" sz="3200" b="1" i="0" u="none" strike="noStrike" kern="1200" cap="none" spc="0" normalizeH="0" baseline="0" noProof="0" dirty="0">
                <a:ln w="19050">
                  <a:solidFill>
                    <a:prstClr val="white"/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endParaRPr>
            </a:p>
          </p:txBody>
        </p:sp>
      </p:grpSp>
      <p:grpSp>
        <p:nvGrpSpPr>
          <p:cNvPr id="188" name="Группа 187">
            <a:extLst>
              <a:ext uri="{FF2B5EF4-FFF2-40B4-BE49-F238E27FC236}">
                <a16:creationId xmlns:a16="http://schemas.microsoft.com/office/drawing/2014/main" id="{B56F3F62-942B-4D74-9990-A9294FDC228D}"/>
              </a:ext>
            </a:extLst>
          </p:cNvPr>
          <p:cNvGrpSpPr/>
          <p:nvPr/>
        </p:nvGrpSpPr>
        <p:grpSpPr>
          <a:xfrm>
            <a:off x="4251947" y="4172556"/>
            <a:ext cx="3933333" cy="2009524"/>
            <a:chOff x="4251947" y="4172556"/>
            <a:chExt cx="3933333" cy="2009524"/>
          </a:xfrm>
        </p:grpSpPr>
        <p:pic>
          <p:nvPicPr>
            <p:cNvPr id="189" name="Рисунок 188">
              <a:extLst>
                <a:ext uri="{FF2B5EF4-FFF2-40B4-BE49-F238E27FC236}">
                  <a16:creationId xmlns:a16="http://schemas.microsoft.com/office/drawing/2014/main" id="{5071F401-8EF3-4077-AE17-EB3E0D6F968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77437">
              <a:off x="4251947" y="4172556"/>
              <a:ext cx="3933333" cy="2009524"/>
            </a:xfrm>
            <a:prstGeom prst="rect">
              <a:avLst/>
            </a:prstGeom>
          </p:spPr>
        </p:pic>
        <p:sp>
          <p:nvSpPr>
            <p:cNvPr id="190" name="TextBox 189">
              <a:extLst>
                <a:ext uri="{FF2B5EF4-FFF2-40B4-BE49-F238E27FC236}">
                  <a16:creationId xmlns:a16="http://schemas.microsoft.com/office/drawing/2014/main" id="{DE3CDCF3-2387-4319-B8B5-60DDDFBC6D81}"/>
                </a:ext>
              </a:extLst>
            </p:cNvPr>
            <p:cNvSpPr txBox="1"/>
            <p:nvPr/>
          </p:nvSpPr>
          <p:spPr>
            <a:xfrm>
              <a:off x="4532193" y="4997334"/>
              <a:ext cx="182934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2400" b="1" dirty="0">
                  <a:ln w="19050">
                    <a:solidFill>
                      <a:schemeClr val="bg1"/>
                    </a:solidFill>
                  </a:ln>
                  <a:latin typeface="Arial Black" panose="020B0A04020102020204" pitchFamily="34" charset="0"/>
                </a:rPr>
                <a:t>ВКУСНАЯ</a:t>
              </a:r>
              <a:endParaRPr lang="ru-UA" sz="2400" b="1" dirty="0">
                <a:ln w="19050">
                  <a:solidFill>
                    <a:schemeClr val="bg1"/>
                  </a:solidFill>
                </a:ln>
                <a:latin typeface="Arial Black" panose="020B0A04020102020204" pitchFamily="34" charset="0"/>
              </a:endParaRPr>
            </a:p>
          </p:txBody>
        </p:sp>
        <p:pic>
          <p:nvPicPr>
            <p:cNvPr id="191" name="Рисунок 190">
              <a:extLst>
                <a:ext uri="{FF2B5EF4-FFF2-40B4-BE49-F238E27FC236}">
                  <a16:creationId xmlns:a16="http://schemas.microsoft.com/office/drawing/2014/main" id="{FD7341E4-D3CC-4466-BD2D-475888AB1028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 rot="864394" flipH="1">
              <a:off x="6054607" y="4354187"/>
              <a:ext cx="1336063" cy="1332579"/>
            </a:xfrm>
            <a:prstGeom prst="rect">
              <a:avLst/>
            </a:prstGeom>
            <a:effectLst>
              <a:glow rad="50800">
                <a:schemeClr val="bg1"/>
              </a:glow>
            </a:effectLst>
          </p:spPr>
        </p:pic>
      </p:grpSp>
      <p:pic>
        <p:nvPicPr>
          <p:cNvPr id="192" name="Рисунок 191">
            <a:extLst>
              <a:ext uri="{FF2B5EF4-FFF2-40B4-BE49-F238E27FC236}">
                <a16:creationId xmlns:a16="http://schemas.microsoft.com/office/drawing/2014/main" id="{C613256F-B4B9-4F58-900E-CE20FA0F2BF3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825" r="10539"/>
          <a:stretch/>
        </p:blipFill>
        <p:spPr>
          <a:xfrm rot="20527077">
            <a:off x="3953816" y="588812"/>
            <a:ext cx="4087372" cy="5472161"/>
          </a:xfrm>
          <a:prstGeom prst="rect">
            <a:avLst/>
          </a:prstGeom>
        </p:spPr>
      </p:pic>
      <p:grpSp>
        <p:nvGrpSpPr>
          <p:cNvPr id="193" name="Группа 192">
            <a:extLst>
              <a:ext uri="{FF2B5EF4-FFF2-40B4-BE49-F238E27FC236}">
                <a16:creationId xmlns:a16="http://schemas.microsoft.com/office/drawing/2014/main" id="{70A3C642-A012-4309-B09D-DF976007486A}"/>
              </a:ext>
            </a:extLst>
          </p:cNvPr>
          <p:cNvGrpSpPr/>
          <p:nvPr/>
        </p:nvGrpSpPr>
        <p:grpSpPr>
          <a:xfrm>
            <a:off x="4215473" y="538693"/>
            <a:ext cx="3933333" cy="2009524"/>
            <a:chOff x="4215473" y="538693"/>
            <a:chExt cx="3933333" cy="2009524"/>
          </a:xfrm>
        </p:grpSpPr>
        <p:pic>
          <p:nvPicPr>
            <p:cNvPr id="194" name="Рисунок 193">
              <a:extLst>
                <a:ext uri="{FF2B5EF4-FFF2-40B4-BE49-F238E27FC236}">
                  <a16:creationId xmlns:a16="http://schemas.microsoft.com/office/drawing/2014/main" id="{89935D95-FB3F-4FA0-9561-B7798A4FA7D4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77437">
              <a:off x="4215473" y="538693"/>
              <a:ext cx="3933333" cy="2009524"/>
            </a:xfrm>
            <a:prstGeom prst="rect">
              <a:avLst/>
            </a:prstGeom>
          </p:spPr>
        </p:pic>
        <p:sp>
          <p:nvSpPr>
            <p:cNvPr id="195" name="TextBox 194">
              <a:extLst>
                <a:ext uri="{FF2B5EF4-FFF2-40B4-BE49-F238E27FC236}">
                  <a16:creationId xmlns:a16="http://schemas.microsoft.com/office/drawing/2014/main" id="{646E4E9E-9D05-4797-A77A-4C101A280C96}"/>
                </a:ext>
              </a:extLst>
            </p:cNvPr>
            <p:cNvSpPr txBox="1"/>
            <p:nvPr/>
          </p:nvSpPr>
          <p:spPr>
            <a:xfrm>
              <a:off x="4788082" y="1218308"/>
              <a:ext cx="2161169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3200" b="1" dirty="0">
                  <a:ln w="19050">
                    <a:solidFill>
                      <a:schemeClr val="bg1"/>
                    </a:solidFill>
                  </a:ln>
                  <a:latin typeface="Arial Black" panose="020B0A04020102020204" pitchFamily="34" charset="0"/>
                </a:rPr>
                <a:t>АЗА-АЗА</a:t>
              </a:r>
              <a:endParaRPr lang="ru-UA" sz="3200" b="1" dirty="0">
                <a:ln w="19050">
                  <a:solidFill>
                    <a:schemeClr val="bg1"/>
                  </a:solidFill>
                </a:ln>
                <a:latin typeface="Arial Black" panose="020B0A04020102020204" pitchFamily="34" charset="0"/>
              </a:endParaRPr>
            </a:p>
          </p:txBody>
        </p:sp>
      </p:grpSp>
      <p:grpSp>
        <p:nvGrpSpPr>
          <p:cNvPr id="207" name="Группа 206">
            <a:extLst>
              <a:ext uri="{FF2B5EF4-FFF2-40B4-BE49-F238E27FC236}">
                <a16:creationId xmlns:a16="http://schemas.microsoft.com/office/drawing/2014/main" id="{3DDA1DFD-7B52-4A05-ACA1-DA7F5EDB3D74}"/>
              </a:ext>
            </a:extLst>
          </p:cNvPr>
          <p:cNvGrpSpPr/>
          <p:nvPr/>
        </p:nvGrpSpPr>
        <p:grpSpPr>
          <a:xfrm>
            <a:off x="4206636" y="2277204"/>
            <a:ext cx="3933333" cy="2009524"/>
            <a:chOff x="4206636" y="2277204"/>
            <a:chExt cx="3933333" cy="2009524"/>
          </a:xfrm>
        </p:grpSpPr>
        <p:pic>
          <p:nvPicPr>
            <p:cNvPr id="208" name="Рисунок 207">
              <a:extLst>
                <a:ext uri="{FF2B5EF4-FFF2-40B4-BE49-F238E27FC236}">
                  <a16:creationId xmlns:a16="http://schemas.microsoft.com/office/drawing/2014/main" id="{B32CDC35-9121-45D2-8795-BDCDF902A3B4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77437">
              <a:off x="4206636" y="2277204"/>
              <a:ext cx="3933333" cy="2009524"/>
            </a:xfrm>
            <a:prstGeom prst="rect">
              <a:avLst/>
            </a:prstGeom>
          </p:spPr>
        </p:pic>
        <p:sp>
          <p:nvSpPr>
            <p:cNvPr id="209" name="TextBox 208">
              <a:extLst>
                <a:ext uri="{FF2B5EF4-FFF2-40B4-BE49-F238E27FC236}">
                  <a16:creationId xmlns:a16="http://schemas.microsoft.com/office/drawing/2014/main" id="{924ECA48-BBAC-4CD4-8FFC-E5B04B86A455}"/>
                </a:ext>
              </a:extLst>
            </p:cNvPr>
            <p:cNvSpPr txBox="1"/>
            <p:nvPr/>
          </p:nvSpPr>
          <p:spPr>
            <a:xfrm>
              <a:off x="4694308" y="2989578"/>
              <a:ext cx="2161169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3200" b="1" i="0" u="none" strike="noStrike" kern="1200" cap="none" spc="0" normalizeH="0" baseline="0" noProof="0" dirty="0">
                  <a:ln w="19050">
                    <a:solidFill>
                      <a:prstClr val="white"/>
                    </a:solidFill>
                  </a:ln>
                  <a:solidFill>
                    <a:prstClr val="black"/>
                  </a:solidFill>
                  <a:effectLst/>
                  <a:uLnTx/>
                  <a:uFillTx/>
                  <a:latin typeface="Arial Black" panose="020B0A04020102020204" pitchFamily="34" charset="0"/>
                  <a:ea typeface="+mn-ea"/>
                  <a:cs typeface="+mn-cs"/>
                </a:rPr>
                <a:t>АЗА-АЗА</a:t>
              </a:r>
              <a:endParaRPr kumimoji="0" lang="ru-UA" sz="3200" b="1" i="0" u="none" strike="noStrike" kern="1200" cap="none" spc="0" normalizeH="0" baseline="0" noProof="0" dirty="0">
                <a:ln w="19050">
                  <a:solidFill>
                    <a:prstClr val="white"/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endParaRPr>
            </a:p>
          </p:txBody>
        </p:sp>
      </p:grpSp>
      <p:grpSp>
        <p:nvGrpSpPr>
          <p:cNvPr id="210" name="Группа 209">
            <a:extLst>
              <a:ext uri="{FF2B5EF4-FFF2-40B4-BE49-F238E27FC236}">
                <a16:creationId xmlns:a16="http://schemas.microsoft.com/office/drawing/2014/main" id="{1206760B-5228-4D9C-B1E1-BB3A341B9585}"/>
              </a:ext>
            </a:extLst>
          </p:cNvPr>
          <p:cNvGrpSpPr/>
          <p:nvPr/>
        </p:nvGrpSpPr>
        <p:grpSpPr>
          <a:xfrm>
            <a:off x="4251947" y="4172556"/>
            <a:ext cx="3933333" cy="2009524"/>
            <a:chOff x="4251947" y="4172556"/>
            <a:chExt cx="3933333" cy="2009524"/>
          </a:xfrm>
        </p:grpSpPr>
        <p:pic>
          <p:nvPicPr>
            <p:cNvPr id="211" name="Рисунок 210">
              <a:extLst>
                <a:ext uri="{FF2B5EF4-FFF2-40B4-BE49-F238E27FC236}">
                  <a16:creationId xmlns:a16="http://schemas.microsoft.com/office/drawing/2014/main" id="{ED334C96-CAF5-47DC-A943-3D23096D5B20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77437">
              <a:off x="4251947" y="4172556"/>
              <a:ext cx="3933333" cy="2009524"/>
            </a:xfrm>
            <a:prstGeom prst="rect">
              <a:avLst/>
            </a:prstGeom>
          </p:spPr>
        </p:pic>
        <p:sp>
          <p:nvSpPr>
            <p:cNvPr id="212" name="TextBox 211">
              <a:extLst>
                <a:ext uri="{FF2B5EF4-FFF2-40B4-BE49-F238E27FC236}">
                  <a16:creationId xmlns:a16="http://schemas.microsoft.com/office/drawing/2014/main" id="{CE9627F0-3B19-432A-8191-72FF1387DC1F}"/>
                </a:ext>
              </a:extLst>
            </p:cNvPr>
            <p:cNvSpPr txBox="1"/>
            <p:nvPr/>
          </p:nvSpPr>
          <p:spPr>
            <a:xfrm>
              <a:off x="4528395" y="5011057"/>
              <a:ext cx="1356461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ru-RU" sz="2400" b="1" dirty="0">
                  <a:ln w="19050">
                    <a:solidFill>
                      <a:schemeClr val="bg1"/>
                    </a:solidFill>
                  </a:ln>
                  <a:latin typeface="Arial Black" panose="020B0A04020102020204" pitchFamily="34" charset="0"/>
                </a:rPr>
                <a:t>ЛЕТИТ</a:t>
              </a:r>
              <a:endParaRPr lang="ru-UA" sz="2400" b="1" dirty="0">
                <a:ln w="19050">
                  <a:solidFill>
                    <a:schemeClr val="bg1"/>
                  </a:solidFill>
                </a:ln>
                <a:latin typeface="Arial Black" panose="020B0A04020102020204" pitchFamily="34" charset="0"/>
              </a:endParaRPr>
            </a:p>
          </p:txBody>
        </p:sp>
        <p:pic>
          <p:nvPicPr>
            <p:cNvPr id="213" name="Рисунок 212">
              <a:extLst>
                <a:ext uri="{FF2B5EF4-FFF2-40B4-BE49-F238E27FC236}">
                  <a16:creationId xmlns:a16="http://schemas.microsoft.com/office/drawing/2014/main" id="{EEEEAC6E-1634-4135-98E8-9E779F28E21A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 flipH="1">
              <a:off x="5707117" y="4234650"/>
              <a:ext cx="1571654" cy="1571654"/>
            </a:xfrm>
            <a:prstGeom prst="rect">
              <a:avLst/>
            </a:prstGeom>
            <a:effectLst>
              <a:glow rad="50800">
                <a:schemeClr val="bg1"/>
              </a:glow>
            </a:effectLst>
          </p:spPr>
        </p:pic>
      </p:grpSp>
      <p:pic>
        <p:nvPicPr>
          <p:cNvPr id="214" name="Рисунок 213">
            <a:extLst>
              <a:ext uri="{FF2B5EF4-FFF2-40B4-BE49-F238E27FC236}">
                <a16:creationId xmlns:a16="http://schemas.microsoft.com/office/drawing/2014/main" id="{AD41D75F-705B-4D15-B80A-FAC9215A334C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825" r="10539"/>
          <a:stretch/>
        </p:blipFill>
        <p:spPr>
          <a:xfrm rot="20093059">
            <a:off x="3654180" y="584328"/>
            <a:ext cx="4087372" cy="5472161"/>
          </a:xfrm>
          <a:prstGeom prst="rect">
            <a:avLst/>
          </a:prstGeom>
        </p:spPr>
      </p:pic>
      <p:pic>
        <p:nvPicPr>
          <p:cNvPr id="131" name="Picture 2">
            <a:extLst>
              <a:ext uri="{FF2B5EF4-FFF2-40B4-BE49-F238E27FC236}">
                <a16:creationId xmlns:a16="http://schemas.microsoft.com/office/drawing/2014/main" id="{14836DFF-0591-4B95-803B-BD60D26F69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31704" y="1"/>
            <a:ext cx="651331" cy="6093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2" name="подарок Рисунок 21">
            <a:extLst>
              <a:ext uri="{FF2B5EF4-FFF2-40B4-BE49-F238E27FC236}">
                <a16:creationId xmlns:a16="http://schemas.microsoft.com/office/drawing/2014/main" id="{FF027B4E-755C-4588-A2C4-4CA9934C205A}"/>
              </a:ext>
            </a:extLst>
          </p:cNvPr>
          <p:cNvPicPr>
            <a:picLocks noChangeAspect="1"/>
          </p:cNvPicPr>
          <p:nvPr/>
        </p:nvPicPr>
        <p:blipFill rotWithShape="1"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469" t="7043" r="13173" b="12787"/>
          <a:stretch/>
        </p:blipFill>
        <p:spPr>
          <a:xfrm>
            <a:off x="11465973" y="739496"/>
            <a:ext cx="700805" cy="758051"/>
          </a:xfrm>
          <a:prstGeom prst="rect">
            <a:avLst/>
          </a:prstGeom>
        </p:spPr>
      </p:pic>
      <p:pic>
        <p:nvPicPr>
          <p:cNvPr id="133" name="Рисунок 132">
            <a:extLst>
              <a:ext uri="{FF2B5EF4-FFF2-40B4-BE49-F238E27FC236}">
                <a16:creationId xmlns:a16="http://schemas.microsoft.com/office/drawing/2014/main" id="{DF078662-BA51-44DB-AA1F-5AD6EBF58B7A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8397" y="638647"/>
            <a:ext cx="5768438" cy="5768438"/>
          </a:xfrm>
          <a:prstGeom prst="rect">
            <a:avLst/>
          </a:prstGeom>
        </p:spPr>
      </p:pic>
      <p:pic>
        <p:nvPicPr>
          <p:cNvPr id="263" name="Picture 262" descr="image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8633827" y="2925168"/>
            <a:ext cx="2638425" cy="3514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50174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250"/>
                            </p:stCondLst>
                            <p:childTnLst>
                              <p:par>
                                <p:cTn id="42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875E-6 4.81481E-6 L -0.30456 0.29305 " pathEditMode="relative" rAng="0" ptsTypes="AA">
                                      <p:cBhvr>
                                        <p:cTn id="43" dur="200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234" y="14653"/>
                                    </p:animMotion>
                                  </p:childTnLst>
                                </p:cTn>
                              </p:par>
                              <p:par>
                                <p:cTn id="44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5" dur="2000" fill="hold"/>
                                        <p:tgtEl>
                                          <p:spTgt spid="129"/>
                                        </p:tgtEl>
                                      </p:cBhvr>
                                      <p:by x="25000" y="2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7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1250"/>
                            </p:stCondLst>
                            <p:childTnLst>
                              <p:par>
                                <p:cTn id="76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58333E-6 -2.22222E-6 L -0.3332 0.28912 " pathEditMode="relative" rAng="0" ptsTypes="AA">
                                      <p:cBhvr>
                                        <p:cTn id="77" dur="20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667" y="14444"/>
                                    </p:animMotion>
                                  </p:childTnLst>
                                </p:cTn>
                              </p:par>
                              <p:par>
                                <p:cTn id="78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79" dur="2000" fill="hold"/>
                                        <p:tgtEl>
                                          <p:spTgt spid="92"/>
                                        </p:tgtEl>
                                      </p:cBhvr>
                                      <p:by x="25000" y="2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8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1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4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6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10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1250"/>
                            </p:stCondLst>
                            <p:childTnLst>
                              <p:par>
                                <p:cTn id="110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6 -3.7037E-6 L -0.28229 0.29815 " pathEditMode="relative" rAng="0" ptsTypes="AA">
                                      <p:cBhvr>
                                        <p:cTn id="111" dur="20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115" y="14907"/>
                                    </p:animMotion>
                                  </p:childTnLst>
                                </p:cTn>
                              </p:par>
                              <p:par>
                                <p:cTn id="112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13" dur="2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25000" y="2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8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3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8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2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5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8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0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2" dur="10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3" fill="hold">
                            <p:stCondLst>
                              <p:cond delay="1250"/>
                            </p:stCondLst>
                            <p:childTnLst>
                              <p:par>
                                <p:cTn id="144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6 3.7037E-6 L -0.2987 0.27314 " pathEditMode="relative" rAng="0" ptsTypes="AA">
                                      <p:cBhvr>
                                        <p:cTn id="145" dur="20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935" y="13657"/>
                                    </p:animMotion>
                                  </p:childTnLst>
                                </p:cTn>
                              </p:par>
                              <p:par>
                                <p:cTn id="146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7" dur="2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25000" y="2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>
                      <p:stCondLst>
                        <p:cond delay="indefinite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2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7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8" fill="hold">
                      <p:stCondLst>
                        <p:cond delay="indefinite"/>
                      </p:stCondLst>
                      <p:childTnLst>
                        <p:par>
                          <p:cTn id="159" fill="hold">
                            <p:stCondLst>
                              <p:cond delay="0"/>
                            </p:stCondLst>
                            <p:childTnLst>
                              <p:par>
                                <p:cTn id="1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2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3" fill="hold">
                      <p:stCondLst>
                        <p:cond delay="indefinite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6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9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2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4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6" dur="10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7" fill="hold">
                            <p:stCondLst>
                              <p:cond delay="1250"/>
                            </p:stCondLst>
                            <p:childTnLst>
                              <p:par>
                                <p:cTn id="178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-3.7037E-6 L -0.29869 0.27639 " pathEditMode="relative" rAng="0" ptsTypes="AA">
                                      <p:cBhvr>
                                        <p:cTn id="179" dur="20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935" y="13819"/>
                                    </p:animMotion>
                                  </p:childTnLst>
                                </p:cTn>
                              </p:par>
                              <p:par>
                                <p:cTn id="180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81" dur="2000" fill="hold"/>
                                        <p:tgtEl>
                                          <p:spTgt spid="125"/>
                                        </p:tgtEl>
                                      </p:cBhvr>
                                      <p:by x="25000" y="2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2" fill="hold">
                      <p:stCondLst>
                        <p:cond delay="indefinite"/>
                      </p:stCondLst>
                      <p:childTnLst>
                        <p:par>
                          <p:cTn id="183" fill="hold">
                            <p:stCondLst>
                              <p:cond delay="0"/>
                            </p:stCondLst>
                            <p:childTnLst>
                              <p:par>
                                <p:cTn id="18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6" dur="5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7" fill="hold">
                      <p:stCondLst>
                        <p:cond delay="indefinite"/>
                      </p:stCondLst>
                      <p:childTnLst>
                        <p:par>
                          <p:cTn id="188" fill="hold">
                            <p:stCondLst>
                              <p:cond delay="0"/>
                            </p:stCondLst>
                            <p:childTnLst>
                              <p:par>
                                <p:cTn id="18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1" dur="500"/>
                                        <p:tgtEl>
                                          <p:spTgt spid="1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2" fill="hold">
                      <p:stCondLst>
                        <p:cond delay="indefinite"/>
                      </p:stCondLst>
                      <p:childTnLst>
                        <p:par>
                          <p:cTn id="193" fill="hold">
                            <p:stCondLst>
                              <p:cond delay="0"/>
                            </p:stCondLst>
                            <p:childTnLst>
                              <p:par>
                                <p:cTn id="19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6" dur="500"/>
                                        <p:tgtEl>
                                          <p:spTgt spid="1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7" fill="hold">
                      <p:stCondLst>
                        <p:cond delay="indefinite"/>
                      </p:stCondLst>
                      <p:childTnLst>
                        <p:par>
                          <p:cTn id="198" fill="hold">
                            <p:stCondLst>
                              <p:cond delay="0"/>
                            </p:stCondLst>
                            <p:childTnLst>
                              <p:par>
                                <p:cTn id="19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0" dur="5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3" dur="500"/>
                                        <p:tgtEl>
                                          <p:spTgt spid="18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6" dur="500"/>
                                        <p:tgtEl>
                                          <p:spTgt spid="18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8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0" dur="1000"/>
                                        <p:tgtEl>
                                          <p:spTgt spid="1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1" fill="hold">
                            <p:stCondLst>
                              <p:cond delay="1250"/>
                            </p:stCondLst>
                            <p:childTnLst>
                              <p:par>
                                <p:cTn id="212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91667E-6 -2.22222E-6 L -0.33151 0.28287 " pathEditMode="relative" rAng="0" ptsTypes="AA">
                                      <p:cBhvr>
                                        <p:cTn id="213" dur="2000" fill="hold"/>
                                        <p:tgtEl>
                                          <p:spTgt spid="19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576" y="14144"/>
                                    </p:animMotion>
                                  </p:childTnLst>
                                </p:cTn>
                              </p:par>
                              <p:par>
                                <p:cTn id="214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15" dur="2000" fill="hold"/>
                                        <p:tgtEl>
                                          <p:spTgt spid="192"/>
                                        </p:tgtEl>
                                      </p:cBhvr>
                                      <p:by x="25000" y="2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6" fill="hold">
                      <p:stCondLst>
                        <p:cond delay="indefinite"/>
                      </p:stCondLst>
                      <p:childTnLst>
                        <p:par>
                          <p:cTn id="217" fill="hold">
                            <p:stCondLst>
                              <p:cond delay="0"/>
                            </p:stCondLst>
                            <p:childTnLst>
                              <p:par>
                                <p:cTn id="2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0" dur="500"/>
                                        <p:tgtEl>
                                          <p:spTgt spid="1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1" fill="hold">
                      <p:stCondLst>
                        <p:cond delay="indefinite"/>
                      </p:stCondLst>
                      <p:childTnLst>
                        <p:par>
                          <p:cTn id="222" fill="hold">
                            <p:stCondLst>
                              <p:cond delay="0"/>
                            </p:stCondLst>
                            <p:childTnLst>
                              <p:par>
                                <p:cTn id="2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5" dur="500"/>
                                        <p:tgtEl>
                                          <p:spTgt spid="2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6" fill="hold">
                      <p:stCondLst>
                        <p:cond delay="indefinite"/>
                      </p:stCondLst>
                      <p:childTnLst>
                        <p:par>
                          <p:cTn id="227" fill="hold">
                            <p:stCondLst>
                              <p:cond delay="0"/>
                            </p:stCondLst>
                            <p:childTnLst>
                              <p:par>
                                <p:cTn id="2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0" dur="500"/>
                                        <p:tgtEl>
                                          <p:spTgt spid="2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1" fill="hold">
                      <p:stCondLst>
                        <p:cond delay="indefinite"/>
                      </p:stCondLst>
                      <p:childTnLst>
                        <p:par>
                          <p:cTn id="232" fill="hold">
                            <p:stCondLst>
                              <p:cond delay="0"/>
                            </p:stCondLst>
                            <p:childTnLst>
                              <p:par>
                                <p:cTn id="23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4" dur="500"/>
                                        <p:tgtEl>
                                          <p:spTgt spid="19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7" dur="500"/>
                                        <p:tgtEl>
                                          <p:spTgt spid="20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0" dur="500"/>
                                        <p:tgtEl>
                                          <p:spTgt spid="2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2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4" dur="1000"/>
                                        <p:tgtEl>
                                          <p:spTgt spid="2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5" fill="hold">
                            <p:stCondLst>
                              <p:cond delay="1250"/>
                            </p:stCondLst>
                            <p:childTnLst>
                              <p:par>
                                <p:cTn id="246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9167E-6 2.22222E-6 L -0.2849 0.29467 " pathEditMode="relative" rAng="0" ptsTypes="AA">
                                      <p:cBhvr>
                                        <p:cTn id="247" dur="2000" fill="hold"/>
                                        <p:tgtEl>
                                          <p:spTgt spid="2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245" y="14722"/>
                                    </p:animMotion>
                                  </p:childTnLst>
                                </p:cTn>
                              </p:par>
                              <p:par>
                                <p:cTn id="248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49" dur="2000" fill="hold"/>
                                        <p:tgtEl>
                                          <p:spTgt spid="214"/>
                                        </p:tgtEl>
                                      </p:cBhvr>
                                      <p:by x="25000" y="2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50" restart="whenNotActive" fill="hold" evtFilter="cancelBubble" nodeType="interactiveSeq">
                <p:stCondLst>
                  <p:cond evt="onClick" delay="0">
                    <p:tgtEl>
                      <p:spTgt spid="1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1" fill="hold">
                      <p:stCondLst>
                        <p:cond delay="0"/>
                      </p:stCondLst>
                      <p:childTnLst>
                        <p:par>
                          <p:cTn id="252" fill="hold">
                            <p:stCondLst>
                              <p:cond delay="0"/>
                            </p:stCondLst>
                            <p:childTnLst>
                              <p:par>
                                <p:cTn id="25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5" dur="5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6" dur="5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7" dur="5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8" fill="hold">
                      <p:stCondLst>
                        <p:cond delay="indefinite"/>
                      </p:stCondLst>
                      <p:childTnLst>
                        <p:par>
                          <p:cTn id="259" fill="hold">
                            <p:stCondLst>
                              <p:cond delay="0"/>
                            </p:stCondLst>
                            <p:childTnLst>
                              <p:par>
                                <p:cTn id="26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1" dur="5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2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70</TotalTime>
  <Words>23</Words>
  <Application>Microsoft Office PowerPoint</Application>
  <PresentationFormat>Широкоэкранный</PresentationFormat>
  <Paragraphs>21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6" baseType="lpstr">
      <vt:lpstr>Arial</vt:lpstr>
      <vt:lpstr>Arial Black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Анастасия Баранник</dc:creator>
  <cp:lastModifiedBy>Анастасия Баранник</cp:lastModifiedBy>
  <cp:revision>10</cp:revision>
  <dcterms:created xsi:type="dcterms:W3CDTF">2024-08-26T21:00:58Z</dcterms:created>
  <dcterms:modified xsi:type="dcterms:W3CDTF">2024-08-27T19:55:52Z</dcterms:modified>
</cp:coreProperties>
</file>