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9"/>
            <a:ext cx="12192000" cy="6970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Это шахтер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469009" y="53392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Утром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ест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уходит на работу.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118446" y="1042798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работает в шахте.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483930" y="546795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Однажды Шон заметил, что у него завелись мыши.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657254" y="850385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 бы прогнать мышей, Шон решил завести кошку и назвал ее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3060" y="1485478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Мыши испугались кошку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убежали назад в лес.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343635" y="1314641"/>
            <a:ext cx="6880941" cy="4670359"/>
            <a:chOff x="4390477" y="1622514"/>
            <a:chExt cx="6880941" cy="467035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477" y="2447002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Кошка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подружилась с индюшкой и шмелём. Они вместе играли и веселились.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58747" y="1036751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Вечером шахтер Шон приносил домой шаурму и вкусный кошачий корм.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349697" y="1003997"/>
            <a:ext cx="7274981" cy="5131426"/>
            <a:chOff x="4415103" y="1124099"/>
            <a:chExt cx="7274981" cy="5131426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124099"/>
              <a:ext cx="7274981" cy="5131426"/>
              <a:chOff x="4645042" y="1143721"/>
              <a:chExt cx="7274981" cy="5131426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64389" y="1143721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еще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вместе с шахтером Шоном играли в шахматы.</a:t>
                  </a:r>
                </a:p>
              </p:txBody>
            </p:sp>
          </p:grpSp>
        </p:grp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305907D-3056-3BA6-1EE9-88D6BBC1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2849" y="817367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166" y="767128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52762" y="82802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2347" y="2742329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7197" y="2841594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3305" y="3130525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2992" y="4715942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50" b="19990"/>
          <a:stretch/>
        </p:blipFill>
        <p:spPr>
          <a:xfrm>
            <a:off x="4271529" y="4780271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2843" b="21312"/>
          <a:stretch/>
        </p:blipFill>
        <p:spPr>
          <a:xfrm>
            <a:off x="6828472" y="4766942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8353" y="1957785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799" y="3243792"/>
            <a:ext cx="31908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2024-07-31T20:31:27Z</dcterms:created>
  <dcterms:modified xsi:type="dcterms:W3CDTF">2024-08-08T23:26:16Z</dcterms:modified>
</cp:coreProperties>
</file>