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" y="2659380"/>
            <a:ext cx="33051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2024-05-01T19:25:00Z</dcterms:created>
  <dcterms:modified xsi:type="dcterms:W3CDTF">2024-06-18T12:03:47Z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