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70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7" d="100"/>
          <a:sy n="87" d="100"/>
        </p:scale>
        <p:origin x="422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7817F7-E904-4CC8-8AFE-79B574A431E0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D35EB-7DF6-42D1-ACFA-0BEDF17DA0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6689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D35EB-7DF6-42D1-ACFA-0BEDF17DA0A8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294971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725726-3170-46E2-AD6A-6FE6601CE6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489A293-504B-42AF-95E4-E49D48F507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2AF6C41-5F99-4F8D-BEB9-2B595B57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F4557B8-95E4-4C1C-8D12-3BBF7E141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78C2E7D-C5B7-4DDD-BA81-59EBB53BC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1800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99904A-A7A6-4B43-A43E-643F42C41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BDE423F-8AE7-48DB-88B0-17AFBB9EE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BA57403-F5D7-4BD2-AABE-32E85B28B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AA68243-C46C-479A-A24F-750C7CAE1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F1E3E78-6120-48CE-A9BE-7480CB7CF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89993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2670ECB-744B-4786-AD1E-74953E516A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E09F3CA-36E0-4754-BC15-E90518DC24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6C901E2-7109-46A8-BAA9-7C2BA7287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B16D7B9-9EC0-44AF-8743-825E7A5AA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94D3F7-D7C8-4FB7-8082-471F089A2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4878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8BB059-54AA-401A-BC3F-922D00A3B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3C50A87-5E5A-4B45-9613-C1418547C5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5D9DEC8-C4E1-4EAC-9718-C5D6B431C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389898E-EC88-4FE6-895B-BD819E4ED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A61FBD-810B-4B18-A146-F5C33E08E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96014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EC0F5C-95D5-43A5-8A80-0FBD8D7CE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6230AFD-F052-42F4-88A8-B78CD2E81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0ED7C8-2978-4EF4-A3C1-4EACF9E51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93623EE-7C10-41A4-9B15-EADAAED4A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5B6F5B8-F558-4B7A-BF0B-6601E8EAA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3980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D14C27-7033-411E-BF34-3F7003139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7EDB0C8-205B-47CB-AB7B-9FA1D4DDC3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D71284F-FBB5-4B73-BB8A-E89AAEA09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6C157E9-01D3-45F8-98DE-DB4726C6B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89664BD-941A-4A22-8F65-74DF8F7D3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AE5ADF4-C346-4C3F-905C-4F007C78A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04715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0C7BA5-3020-48BC-BA87-2B15D1899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8E7936E-66D0-4B5A-B1C8-7F7FAFD95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8623FCC-FDB3-419A-A621-02CD71274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32B281B-908B-4621-BA3E-4EC30E5B83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C870B58-D4E4-4482-9E4C-19A089245E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54ABD76-C6F8-4EBA-B78E-37BA82629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44473DA7-100B-4470-AA53-95354525E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8C1A7EE-B8B3-45A9-9BF4-15428B251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2886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98A1AF-3590-47AE-80DC-614C1C84C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3893721-59B3-46F3-803F-58B3C074B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7C90973-A423-4CA8-938F-092E20E54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4941E02-A132-4A29-B306-3A425A451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5947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25A38B0-2AC2-48EB-9967-E37E2B366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B0B61B5-7646-41E7-9F1D-BCE4861AB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6185BB94-D05B-47C0-875C-66721FA5D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5349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64A23D-0086-4FB1-91A3-0E1F43671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3FB820F-88F4-484C-8F7C-E102606E5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9268EFD-20C6-485A-AA0D-BE8A4288FE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3E721C6-0819-4456-ADFD-D075B6F99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FB1AEE7-56F9-41C7-AC4E-9BD4BF686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61FCDD2-2641-40AD-9104-131EA6E30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4262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689593-B016-4269-B11F-1D4015533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DA1DDB3-EB55-4FBF-8AC3-F426BE4242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AC0B766-D490-4C15-AF1F-E8EFBD1F58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B64B945-249D-4C14-B9C4-207E33926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C391D37-C5C3-485D-A1FF-C5C4C1D2B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639FA29-AA7F-4055-9547-F1F4A4236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488871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E424E1E4-A3ED-4082-9E60-380D82C1B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DDA7CC0-EC81-412B-B454-C8E6095D3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8611C28-37C8-4217-9261-8246D0F703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CF74109-FDCE-4CAB-B406-D02395CFA2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613191C-D89F-43C8-96E9-F461B4DE20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1274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F1D043-51A3-49B0-9D65-00512C0C9A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" b="168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9A77CA1-8A6A-4E5F-AD3A-9C46051534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/>
          <a:stretch/>
        </p:blipFill>
        <p:spPr>
          <a:xfrm>
            <a:off x="3849423" y="319177"/>
            <a:ext cx="7790008" cy="5154454"/>
          </a:xfrm>
          <a:prstGeom prst="rect">
            <a:avLst/>
          </a:prstGeom>
        </p:spPr>
      </p:pic>
      <p:sp>
        <p:nvSpPr>
          <p:cNvPr id="12" name="Хмара 11">
            <a:extLst>
              <a:ext uri="{FF2B5EF4-FFF2-40B4-BE49-F238E27FC236}">
                <a16:creationId xmlns:a16="http://schemas.microsoft.com/office/drawing/2014/main" id="{E5C8D196-D27E-4FDC-ACE0-07D1C44A4844}"/>
              </a:ext>
            </a:extLst>
          </p:cNvPr>
          <p:cNvSpPr/>
          <p:nvPr/>
        </p:nvSpPr>
        <p:spPr>
          <a:xfrm>
            <a:off x="264292" y="218399"/>
            <a:ext cx="3296854" cy="2437715"/>
          </a:xfrm>
          <a:prstGeom prst="cloud">
            <a:avLst/>
          </a:prstGeom>
          <a:solidFill>
            <a:schemeClr val="lt1">
              <a:alpha val="79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34E7B44-9AAB-4CA8-B934-49D8138AE9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1" y="3032949"/>
            <a:ext cx="1870752" cy="187075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0AF285E-C236-4341-B760-E67CCBB369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279" y="2922767"/>
            <a:ext cx="1870752" cy="1895477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20A9D53-5CA6-41D8-B0D5-7372ABE8B9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182" y="1132811"/>
            <a:ext cx="1765602" cy="176560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74232A1-901A-4161-B586-2944DD12DE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51" y="947662"/>
            <a:ext cx="1675418" cy="167541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A5ECEBF-B074-41C8-8227-BA7AAA85ED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113" y="436761"/>
            <a:ext cx="2428543" cy="242854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C3E945C6-D9DB-49B2-B987-60B2C03FA8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6583" y="947662"/>
            <a:ext cx="1937537" cy="1937537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7CD52B3E-FA3F-4E2D-A860-C1A5BC20A6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4760" y="3065399"/>
            <a:ext cx="1808272" cy="182287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ED58480-1D19-4225-88F1-EA5495776F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5779" y="969827"/>
            <a:ext cx="1686287" cy="168628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A25D28DD-C9D5-45F9-BE0E-D70667DFD96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4018" y="3028029"/>
            <a:ext cx="1822875" cy="182287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4DD5B942-644A-4117-8CF7-890006A54BB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9" t="22620" r="38418" b="36562"/>
          <a:stretch/>
        </p:blipFill>
        <p:spPr>
          <a:xfrm>
            <a:off x="981364" y="527626"/>
            <a:ext cx="1956566" cy="1612332"/>
          </a:xfrm>
          <a:prstGeom prst="ellipse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F9DCCFC4-E2DD-4462-97EE-C4AA28D287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9" t="47529" r="29156" b="-4337"/>
          <a:stretch/>
        </p:blipFill>
        <p:spPr>
          <a:xfrm>
            <a:off x="968023" y="836314"/>
            <a:ext cx="1863496" cy="1784152"/>
          </a:xfrm>
          <a:prstGeom prst="ellipse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2477890-C883-4C88-9EA0-A9BF129189D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57" t="59761"/>
          <a:stretch/>
        </p:blipFill>
        <p:spPr>
          <a:xfrm>
            <a:off x="1077143" y="711244"/>
            <a:ext cx="1932109" cy="1781463"/>
          </a:xfrm>
          <a:prstGeom prst="ellipse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1848E0C-8BB5-4040-AB58-1907CC8D26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20" b="44498"/>
          <a:stretch/>
        </p:blipFill>
        <p:spPr>
          <a:xfrm>
            <a:off x="552569" y="419437"/>
            <a:ext cx="1992609" cy="1899896"/>
          </a:xfrm>
          <a:prstGeom prst="ellipse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CF12B25-7E2B-4DC1-BDA6-EF5B30DA252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97" t="53085" r="50871" b="-12947"/>
          <a:stretch/>
        </p:blipFill>
        <p:spPr>
          <a:xfrm>
            <a:off x="818721" y="896784"/>
            <a:ext cx="1726458" cy="1658188"/>
          </a:xfrm>
          <a:prstGeom prst="ellipse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312820B3-9540-47AF-8A41-C71F6AD09F0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991" y="1285197"/>
            <a:ext cx="1624108" cy="162410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7E44C9C-74C7-4FB9-BEFF-B3A8E08CE47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1432" y="28646"/>
            <a:ext cx="840568" cy="78158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F43C94C-8508-4ACA-AF0A-E6EC2475331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251" y="1159866"/>
            <a:ext cx="1595257" cy="159525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476AF68-0876-4956-A836-2F64FBAB5B4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074" y="1069373"/>
            <a:ext cx="1848276" cy="184827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C17DFE1-775B-4498-9402-DAC14DE9AC0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820" y="974622"/>
            <a:ext cx="2048885" cy="204888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CD37958-E929-41A7-9426-A9031FE47DF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756" y="3026871"/>
            <a:ext cx="1979318" cy="197931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0E97754-5180-482F-8580-77ABBB52578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622" y="3016587"/>
            <a:ext cx="1917557" cy="1917557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B3B53A72-45C9-42BA-AE73-BA6862FF59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369" y="2980151"/>
            <a:ext cx="1870753" cy="1870753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2A467C4-9C6F-4622-A436-26A14B6BCBC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686" y="947375"/>
            <a:ext cx="1977336" cy="1970274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6855C06A-5241-435A-9695-562F27142582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04" r="18963" b="-36414"/>
          <a:stretch/>
        </p:blipFill>
        <p:spPr>
          <a:xfrm>
            <a:off x="726939" y="1234794"/>
            <a:ext cx="2334913" cy="2028728"/>
          </a:xfrm>
          <a:prstGeom prst="ellipse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60526A95-EC19-4BCB-9A92-2C023F3DA8A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082" y="1023230"/>
            <a:ext cx="1613073" cy="1618854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F47DEE25-64D5-4210-A5C3-AF20FFDB9828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06" t="-9585" b="57919"/>
          <a:stretch/>
        </p:blipFill>
        <p:spPr>
          <a:xfrm>
            <a:off x="1007628" y="-268288"/>
            <a:ext cx="2553517" cy="2243965"/>
          </a:xfrm>
          <a:prstGeom prst="ellipse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52A503C0-50CE-4390-84C3-8638F1F997E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52" r="44228"/>
          <a:stretch/>
        </p:blipFill>
        <p:spPr>
          <a:xfrm>
            <a:off x="677505" y="778900"/>
            <a:ext cx="1719324" cy="1595257"/>
          </a:xfrm>
          <a:prstGeom prst="ellipse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5816CB9-5CF6-4209-BA67-C5100A09AB60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19" r="53713"/>
          <a:stretch/>
        </p:blipFill>
        <p:spPr>
          <a:xfrm>
            <a:off x="826878" y="760932"/>
            <a:ext cx="1707216" cy="1655375"/>
          </a:xfrm>
          <a:prstGeom prst="ellipse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0938456E-6452-4F23-99A1-8FE9E41C0F7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682" y="841804"/>
            <a:ext cx="2382992" cy="2144692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B597365-AA3C-48E3-971C-0AF6869CA89E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37" t="52661"/>
          <a:stretch/>
        </p:blipFill>
        <p:spPr>
          <a:xfrm>
            <a:off x="1327872" y="958695"/>
            <a:ext cx="1822237" cy="1712832"/>
          </a:xfrm>
          <a:prstGeom prst="ellipse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62057401-F59A-4DE8-9032-B8099A52534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937" y="2774657"/>
            <a:ext cx="1406822" cy="2063339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FB3BBB70-61B9-421F-9D58-BFB7240EF77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243" y="1401870"/>
            <a:ext cx="3221060" cy="322106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74175DD-4715-42BC-BC2F-1EEEC259118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594" y="3791173"/>
            <a:ext cx="3119756" cy="3119756"/>
          </a:xfrm>
          <a:prstGeom prst="rect">
            <a:avLst/>
          </a:prstGeom>
        </p:spPr>
      </p:pic>
      <p:pic>
        <p:nvPicPr>
          <p:cNvPr id="237" name="Picture 236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8570" y="2880254"/>
            <a:ext cx="2724150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73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85185E-6 L 0.36784 0.5449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5" y="2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0.19518 0.53657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53" y="2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02734 0.50671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21106 0.24051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47" y="1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36615 0.24513 " pathEditMode="relative" rAng="0" ptsTypes="AA">
                                      <p:cBhvr>
                                        <p:cTn id="115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07" y="1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0.38086 0.53032 " pathEditMode="relative" rAng="0" ptsTypes="AA">
                                      <p:cBhvr>
                                        <p:cTn id="216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36" y="2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000"/>
                            </p:stCondLst>
                            <p:childTnLst>
                              <p:par>
                                <p:cTn id="2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0.2043 0.56412 " pathEditMode="relative" rAng="0" ptsTypes="AA">
                                      <p:cBhvr>
                                        <p:cTn id="21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08" y="2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05769 0.53079 " pathEditMode="relative" rAng="0" ptsTypes="AA">
                                      <p:cBhvr>
                                        <p:cTn id="22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" y="2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0.36705 0.24838 " pathEditMode="relative" rAng="0" ptsTypes="AA">
                                      <p:cBhvr>
                                        <p:cTn id="225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46" y="1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0.20052 0.22963 " pathEditMode="relative" rAng="0" ptsTypes="AA">
                                      <p:cBhvr>
                                        <p:cTn id="22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26" y="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1</Words>
  <Application>Microsoft Office PowerPoint</Application>
  <PresentationFormat>Широкий екран</PresentationFormat>
  <Paragraphs>1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10</cp:revision>
  <dcterms:created xsi:type="dcterms:W3CDTF">2024-08-16T20:29:30Z</dcterms:created>
  <dcterms:modified xsi:type="dcterms:W3CDTF">2024-08-17T06:55:11Z</dcterms:modified>
</cp:coreProperties>
</file>