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0835224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image" Target="../media/image4.png"/><Relationship Id="rId8" Type="http://schemas.microsoft.com/office/2007/relationships/hdphoto" Target="../media/hdphoto2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630053" y="4572262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8343" y="4694801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3124200" cy="24288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51BCF-865F-42C0-92DF-2A66235B2A71}"/>
</file>

<file path=customXml/itemProps2.xml><?xml version="1.0" encoding="utf-8"?>
<ds:datastoreItem xmlns:ds="http://schemas.openxmlformats.org/officeDocument/2006/customXml" ds:itemID="{28A4FDB6-1BD9-4703-A120-E1C5A7144634}"/>
</file>

<file path=customXml/itemProps3.xml><?xml version="1.0" encoding="utf-8"?>
<ds:datastoreItem xmlns:ds="http://schemas.openxmlformats.org/officeDocument/2006/customXml" ds:itemID="{F3D6EE03-777C-471C-98F5-C8E9CB8960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Администратор</cp:lastModifiedBy>
  <cp:revision>11</cp:revision>
  <dcterms:created xsi:type="dcterms:W3CDTF">2024-07-02T21:41:09Z</dcterms:created>
  <dcterms:modified xsi:type="dcterms:W3CDTF">2024-12-25T10:25:30Z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