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7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145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jp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51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2603" y="1721567"/>
              <a:ext cx="919581" cy="919581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995232" cy="99523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7761" y="1741241"/>
              <a:ext cx="961996" cy="96199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39935" y="2775704"/>
            <a:ext cx="1306077" cy="1306077"/>
            <a:chOff x="1170320" y="2777181"/>
            <a:chExt cx="1306077" cy="1306077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0320" y="2777181"/>
              <a:ext cx="1306077" cy="13060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0918" y="4032326"/>
              <a:ext cx="1113020" cy="111302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8023" y="2956692"/>
              <a:ext cx="1008039" cy="100803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089175" y="3972372"/>
            <a:ext cx="1178302" cy="1173973"/>
            <a:chOff x="1207469" y="3992034"/>
            <a:chExt cx="1178302" cy="117397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7469" y="3992034"/>
              <a:ext cx="1173973" cy="117397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4791" y="5240645"/>
              <a:ext cx="1040985" cy="1056502"/>
            </a:xfrm>
            <a:prstGeom prst="rect">
              <a:avLst/>
            </a:prstGeom>
            <a:effectLst>
              <a:glow rad="508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185793" y="4812287"/>
            <a:ext cx="1717642" cy="1717642"/>
            <a:chOff x="907436" y="4835261"/>
            <a:chExt cx="1717642" cy="1717642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436" y="4835261"/>
              <a:ext cx="1717642" cy="1717642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6958924" y="3985902"/>
            <a:ext cx="1272461" cy="1272461"/>
            <a:chOff x="1161141" y="4005564"/>
            <a:chExt cx="1272461" cy="127246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1141" y="4005564"/>
              <a:ext cx="1272461" cy="127246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1245568" y="519785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909" y="5230790"/>
              <a:ext cx="1120365" cy="1080494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484702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57733" y="906352"/>
            <a:ext cx="549077" cy="476588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677086"/>
            <a:ext cx="1208640" cy="1159290"/>
            <a:chOff x="1247274" y="1629654"/>
            <a:chExt cx="1208640" cy="1159290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224" y="1629654"/>
              <a:ext cx="1138690" cy="113869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80" y="2867345"/>
              <a:ext cx="1066506" cy="1066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С/Ш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16" y="5892614"/>
            <a:ext cx="1040437" cy="1040437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748728D9-47F6-C7D2-C3F7-1F440D01C7D1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5571499" y="3996845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5571499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искусство,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5FB2313D-B541-200C-3A34-5444037BE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6091" y="4107369"/>
              <a:ext cx="912360" cy="912360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A0F176A-7688-2C0B-12B4-EA570986B71A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5523925" y="1709582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5523925" y="170958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рукт, апельсин, яблок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46FF3D2-A245-E40B-2DAC-A1621DE2B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5403" y="1802611"/>
              <a:ext cx="1001194" cy="1001194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41220271-72C5-1E51-A114-3DDAD8FF873C}"/>
              </a:ext>
            </a:extLst>
          </p:cNvPr>
          <p:cNvGrpSpPr/>
          <p:nvPr/>
        </p:nvGrpSpPr>
        <p:grpSpPr>
          <a:xfrm>
            <a:off x="1285317" y="5174878"/>
            <a:ext cx="1163881" cy="1133409"/>
            <a:chOff x="1285317" y="5174878"/>
            <a:chExt cx="1163881" cy="113340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85317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зарисовка, рисунок, Человеческое лиц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088D16B6-E6EF-7E64-B335-E1556E8E7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238" y="5305563"/>
              <a:ext cx="872038" cy="872038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FADA3A7E-2E52-7D14-207A-4D4DDB3A16D1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2704485" y="5174878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2704485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3" name="Рисунок 32" descr="Изображение выглядит как искусство, флаг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4C9A176-0A39-5DE8-87B3-EE3563328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4931" y="5300088"/>
              <a:ext cx="882987" cy="882987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DC8BE21F-30AA-50EF-FD06-A011F09155BD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332891" y="3996845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332891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5" name="Рисунок 34" descr="Изображение выглядит как шахматная фигура, настольная игра, шахматы, шахматная доска&#10;&#10;Автоматически созданное описание">
              <a:extLst>
                <a:ext uri="{FF2B5EF4-FFF2-40B4-BE49-F238E27FC236}">
                  <a16:creationId xmlns:a16="http://schemas.microsoft.com/office/drawing/2014/main" id="{61828C90-DE21-B31F-DF50-3AD20CE7D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023" y="4041062"/>
              <a:ext cx="959248" cy="959248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60A8B52-7B49-CB93-CC65-257539BFE91F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7019673" y="2833685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7019673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90AEBF8-52FA-1B2A-3388-0BBDE2D96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9430" y="2915470"/>
              <a:ext cx="1011339" cy="1020984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3048000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11</cp:revision>
  <dcterms:created xsi:type="dcterms:W3CDTF">2024-08-18T15:47:58Z</dcterms:created>
  <dcterms:modified xsi:type="dcterms:W3CDTF">2024-11-23T12:41:48Z</dcterms:modified>
</cp:coreProperties>
</file>