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624" y="3500334"/>
            <a:ext cx="32766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