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44425" y="2818791"/>
            <a:ext cx="25527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57</cp:revision>
  <dcterms:created xsi:type="dcterms:W3CDTF">2024-02-24T21:38:01Z</dcterms:created>
  <dcterms:modified xsi:type="dcterms:W3CDTF">2024-06-18T12:01:11Z</dcterms:modified>
</cp:coreProperties>
</file>