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D2BCF113-BD2C-9897-1CEB-EBACE653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" y="402138"/>
            <a:ext cx="1527629" cy="15276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314EAF9-2A4E-41BE-5F8E-64D3FC6FA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47674"/>
            <a:ext cx="2244182" cy="14727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2088188"/>
            <a:ext cx="1716019" cy="17160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965B58E6-1B7E-69C4-3E83-E556D0B43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2233416"/>
            <a:ext cx="2244182" cy="1472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3927240"/>
            <a:ext cx="1496233" cy="14962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D1946F71-D568-115A-2ED5-3C41AC178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2" y="4019158"/>
            <a:ext cx="2244182" cy="147274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30" y="2224343"/>
            <a:ext cx="1411514" cy="141151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C5C7C03C-0772-A2F2-69C1-0B013839A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0" y="2233416"/>
            <a:ext cx="2244182" cy="14727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56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98241CC-1B1D-324E-F8F2-AF428954A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37970"/>
            <a:ext cx="2244182" cy="14727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1" y="2229766"/>
            <a:ext cx="1432861" cy="1432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812B3FA-09A5-3A81-B34B-0F728FBC9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2261991"/>
            <a:ext cx="2244182" cy="147274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B87F0B-EE9A-46AB-6FD6-E7529E76D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5" y="3904630"/>
            <a:ext cx="1701800" cy="1701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36E54A72-1952-25CE-B91F-F7DF270D7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20" y="4086012"/>
            <a:ext cx="2244182" cy="147274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9" y="766716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3264" y="3142424"/>
            <a:ext cx="2971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2024-07-31T14:38:01Z</dcterms:modified>
</cp:coreProperties>
</file>