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1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381EF4-E490-4BD9-B80B-C99445932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751A6BD-D71A-4E08-8A8F-6A846B80E6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475DEF-D0D7-4A7B-BAD5-E721ADE3E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98AE-89BA-4D7A-809D-919A68E2162B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7E4CE3-3CB9-45F5-9F7C-5CFE55D70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7B207B-2A6E-4C88-903C-ECFF19CA9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9900-8DEE-4F59-B1E6-8F70E2F67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051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0BDBB3-2315-4824-9BC6-33FBE51B5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F3EE4AF-51E0-4A31-B423-427DDDE999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1A7739-DB4D-42E0-ABBF-41A6FD52A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98AE-89BA-4D7A-809D-919A68E2162B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CD9D8D-FEC0-40AD-BF4F-EFB4B6BED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565E3C-72E7-4BD4-B4DB-83A90D7A3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9900-8DEE-4F59-B1E6-8F70E2F67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228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4B548E2-8E6F-44A8-B759-3FF9FCC3AB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4F1204B-5DAD-4D33-AC55-22259E510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FB6BB5-1349-4EDA-9184-20693F272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98AE-89BA-4D7A-809D-919A68E2162B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D79023-E1F5-458E-9A4F-B4ACEE2E9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FAC67B-C2ED-477C-8842-3C5D275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9900-8DEE-4F59-B1E6-8F70E2F67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961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D98BE6-E8B1-45F5-A0F5-F7BB2FBF4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DCC784-DA28-4F87-8914-AFB86ABAB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BE2686-BBCF-4E16-B02F-D5D5AD8D9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98AE-89BA-4D7A-809D-919A68E2162B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4F377C-3FE9-456D-971A-CD94194E7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3B75C0-5D93-4039-B4F9-2F330ECFC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9900-8DEE-4F59-B1E6-8F70E2F67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749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DFD379-50BA-4A51-8211-553B75F24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4B0CB2-127F-4003-B8CF-AE196D2DC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34DB64-D71A-4FEE-B770-1492701E5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98AE-89BA-4D7A-809D-919A68E2162B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54604B-ACC2-4916-BC98-326D6A2B2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CDBCD7-7CA8-401F-AB33-4352B74DD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9900-8DEE-4F59-B1E6-8F70E2F67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259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0516FC-272B-45EC-9DF4-866E8111C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E39E23-3105-479D-B02E-2DF8A795AF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1DADE66-9B1A-4114-A326-88AD63051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1F20F1-82E2-4000-919E-B453B6A48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98AE-89BA-4D7A-809D-919A68E2162B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31FF34-6017-45B8-AD37-52C516635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248BE3-19B0-412F-BD26-8F09640C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9900-8DEE-4F59-B1E6-8F70E2F67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627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4B1F05-9CB5-484C-9832-38F5F2651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F64EEF-6F09-4138-9E52-7C97A4160A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B92DDB9-5684-4A4A-B88B-17343C9C30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CBF9DD3-19C2-4AD7-8B07-0A2FBEAFEE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C3B839E-5762-4EE9-9346-63E4870E94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4E9C3E2-0D5C-41C4-8EB8-015AAAE15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98AE-89BA-4D7A-809D-919A68E2162B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6E30798-38F8-435E-A0C4-90D85474E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F205DF-552E-4C17-862A-E49D661EE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9900-8DEE-4F59-B1E6-8F70E2F67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998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30E8EC-88B7-4F4B-AA44-215C48E71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0140D3F-7F37-46C2-82A1-77CCF2DF5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98AE-89BA-4D7A-809D-919A68E2162B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442AA81-0E56-4B67-904D-E95D5BE2E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F9AD669-B13E-480C-90AD-B803FDA1C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9900-8DEE-4F59-B1E6-8F70E2F67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152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A0ED95E-64FF-4069-96E4-DA5E21FE6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98AE-89BA-4D7A-809D-919A68E2162B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8924FCA-D7E1-4ABF-81EE-8B7E32EA7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AE71090-9C6D-4A8A-8C93-819D87235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9900-8DEE-4F59-B1E6-8F70E2F67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004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0E365B-AE9F-4103-B0CC-4B4BB3494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34DA22-9240-49C3-912A-094B794DF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273B7C3-2A19-446C-A873-12DEB2A4AC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A23AB1-CD1D-4D7A-9609-1E66CEABF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98AE-89BA-4D7A-809D-919A68E2162B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4C03F0-C47E-44E3-B38F-BE8172C49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D30A97-B413-4EB0-B86B-3F7438D94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9900-8DEE-4F59-B1E6-8F70E2F67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129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B36088-B36C-4D3C-B9FD-1FB5F8B2E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B726FB9-A211-4C41-94CD-D8B45D61BD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2F3085F-B784-4BA1-B497-EBCEFEFB78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88711A-A7AE-4A7C-B7D4-EC88F0D9D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98AE-89BA-4D7A-809D-919A68E2162B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BB300E-9C07-4F29-96C4-8CCDA58C3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863514E-161D-4778-A1C3-014922E8E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9900-8DEE-4F59-B1E6-8F70E2F67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97551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A8E14D-0263-4C39-AE1F-8E4C7D8AA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CF1CE7-694F-4829-8B9D-CDEE9C88B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6AB84F-2CE4-4043-B4F0-E86068AB82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498AE-89BA-4D7A-809D-919A68E2162B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CD98C6-E864-49F5-A700-00C9EC0612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03D0BF-03A4-4F92-BB4F-9E3BF0E590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D9900-8DEE-4F59-B1E6-8F70E2F67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35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2FD40F8-6892-4308-A9CF-6CE095F84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8" name="Рисунок 197">
            <a:extLst>
              <a:ext uri="{FF2B5EF4-FFF2-40B4-BE49-F238E27FC236}">
                <a16:creationId xmlns:a16="http://schemas.microsoft.com/office/drawing/2014/main" id="{286B6D4A-9E5C-4F3C-9E67-B15386059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21571" y="3010822"/>
            <a:ext cx="1687148" cy="168714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sp>
        <p:nvSpPr>
          <p:cNvPr id="141" name="Прямоугольник: скругленные углы 140">
            <a:extLst>
              <a:ext uri="{FF2B5EF4-FFF2-40B4-BE49-F238E27FC236}">
                <a16:creationId xmlns:a16="http://schemas.microsoft.com/office/drawing/2014/main" id="{D144BCB6-CFEB-488D-8500-95C87739F47E}"/>
              </a:ext>
            </a:extLst>
          </p:cNvPr>
          <p:cNvSpPr/>
          <p:nvPr/>
        </p:nvSpPr>
        <p:spPr>
          <a:xfrm>
            <a:off x="178904" y="1104743"/>
            <a:ext cx="4343400" cy="1433197"/>
          </a:xfrm>
          <a:prstGeom prst="roundRect">
            <a:avLst/>
          </a:prstGeom>
          <a:solidFill>
            <a:schemeClr val="bg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id="{C0E5ABED-5CB2-4D21-888B-3C170B4A433E}"/>
              </a:ext>
            </a:extLst>
          </p:cNvPr>
          <p:cNvGrpSpPr/>
          <p:nvPr/>
        </p:nvGrpSpPr>
        <p:grpSpPr>
          <a:xfrm>
            <a:off x="6111743" y="969756"/>
            <a:ext cx="5901353" cy="4622967"/>
            <a:chOff x="6388657" y="1563158"/>
            <a:chExt cx="5549815" cy="4230228"/>
          </a:xfrm>
        </p:grpSpPr>
        <p:sp>
          <p:nvSpPr>
            <p:cNvPr id="2" name="Прямоугольник: скругленные углы 1">
              <a:extLst>
                <a:ext uri="{FF2B5EF4-FFF2-40B4-BE49-F238E27FC236}">
                  <a16:creationId xmlns:a16="http://schemas.microsoft.com/office/drawing/2014/main" id="{0376520C-3922-4F51-8D06-458D9307825E}"/>
                </a:ext>
              </a:extLst>
            </p:cNvPr>
            <p:cNvSpPr/>
            <p:nvPr/>
          </p:nvSpPr>
          <p:spPr>
            <a:xfrm>
              <a:off x="6388657" y="1563158"/>
              <a:ext cx="5549815" cy="4230228"/>
            </a:xfrm>
            <a:prstGeom prst="roundRect">
              <a:avLst/>
            </a:prstGeom>
            <a:solidFill>
              <a:schemeClr val="bg1">
                <a:alpha val="5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9" name="Группа 38">
              <a:extLst>
                <a:ext uri="{FF2B5EF4-FFF2-40B4-BE49-F238E27FC236}">
                  <a16:creationId xmlns:a16="http://schemas.microsoft.com/office/drawing/2014/main" id="{908A9C73-750E-4606-BE3A-20A30C362632}"/>
                </a:ext>
              </a:extLst>
            </p:cNvPr>
            <p:cNvGrpSpPr/>
            <p:nvPr/>
          </p:nvGrpSpPr>
          <p:grpSpPr>
            <a:xfrm>
              <a:off x="9225197" y="1886206"/>
              <a:ext cx="1080000" cy="1080000"/>
              <a:chOff x="9225197" y="1886206"/>
              <a:chExt cx="1080000" cy="1080000"/>
            </a:xfrm>
          </p:grpSpPr>
          <p:sp>
            <p:nvSpPr>
              <p:cNvPr id="10" name="Прямоугольник: скругленные углы 9">
                <a:extLst>
                  <a:ext uri="{FF2B5EF4-FFF2-40B4-BE49-F238E27FC236}">
                    <a16:creationId xmlns:a16="http://schemas.microsoft.com/office/drawing/2014/main" id="{A7F10357-E153-4B4B-807D-2BD9559533B2}"/>
                  </a:ext>
                </a:extLst>
              </p:cNvPr>
              <p:cNvSpPr/>
              <p:nvPr/>
            </p:nvSpPr>
            <p:spPr>
              <a:xfrm>
                <a:off x="9225197" y="1886206"/>
                <a:ext cx="1080000" cy="10800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4" name="Рисунок 33">
                <a:extLst>
                  <a:ext uri="{FF2B5EF4-FFF2-40B4-BE49-F238E27FC236}">
                    <a16:creationId xmlns:a16="http://schemas.microsoft.com/office/drawing/2014/main" id="{524057C1-D24B-40D7-8D84-3713A9AB04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70579" y="1984638"/>
                <a:ext cx="992188" cy="965407"/>
              </a:xfrm>
              <a:prstGeom prst="rect">
                <a:avLst/>
              </a:prstGeom>
            </p:spPr>
          </p:pic>
        </p:grpSp>
        <p:grpSp>
          <p:nvGrpSpPr>
            <p:cNvPr id="53" name="Группа 52">
              <a:extLst>
                <a:ext uri="{FF2B5EF4-FFF2-40B4-BE49-F238E27FC236}">
                  <a16:creationId xmlns:a16="http://schemas.microsoft.com/office/drawing/2014/main" id="{00186064-EC0E-413D-A4F4-5DCA28EEA294}"/>
                </a:ext>
              </a:extLst>
            </p:cNvPr>
            <p:cNvGrpSpPr/>
            <p:nvPr/>
          </p:nvGrpSpPr>
          <p:grpSpPr>
            <a:xfrm>
              <a:off x="7964651" y="3203195"/>
              <a:ext cx="1080000" cy="1080000"/>
              <a:chOff x="7964651" y="3203195"/>
              <a:chExt cx="1080000" cy="1080000"/>
            </a:xfrm>
          </p:grpSpPr>
          <p:sp>
            <p:nvSpPr>
              <p:cNvPr id="4" name="Прямоугольник: скругленные углы 3">
                <a:extLst>
                  <a:ext uri="{FF2B5EF4-FFF2-40B4-BE49-F238E27FC236}">
                    <a16:creationId xmlns:a16="http://schemas.microsoft.com/office/drawing/2014/main" id="{3D0BF794-1A66-4870-B7D5-940E623F96DE}"/>
                  </a:ext>
                </a:extLst>
              </p:cNvPr>
              <p:cNvSpPr/>
              <p:nvPr/>
            </p:nvSpPr>
            <p:spPr>
              <a:xfrm>
                <a:off x="7964651" y="3203195"/>
                <a:ext cx="1080000" cy="10800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6" name="Рисунок 35">
                <a:extLst>
                  <a:ext uri="{FF2B5EF4-FFF2-40B4-BE49-F238E27FC236}">
                    <a16:creationId xmlns:a16="http://schemas.microsoft.com/office/drawing/2014/main" id="{0ED4FED4-6F2F-4A5F-86B1-7450BB476A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025088" y="3248136"/>
                <a:ext cx="1003837" cy="976742"/>
              </a:xfrm>
              <a:prstGeom prst="rect">
                <a:avLst/>
              </a:prstGeom>
            </p:spPr>
          </p:pic>
        </p:grpSp>
        <p:grpSp>
          <p:nvGrpSpPr>
            <p:cNvPr id="54" name="Группа 53">
              <a:extLst>
                <a:ext uri="{FF2B5EF4-FFF2-40B4-BE49-F238E27FC236}">
                  <a16:creationId xmlns:a16="http://schemas.microsoft.com/office/drawing/2014/main" id="{CC57EB58-EC1A-4BAC-81D9-A832A3A2EE46}"/>
                </a:ext>
              </a:extLst>
            </p:cNvPr>
            <p:cNvGrpSpPr/>
            <p:nvPr/>
          </p:nvGrpSpPr>
          <p:grpSpPr>
            <a:xfrm>
              <a:off x="9248821" y="3178119"/>
              <a:ext cx="1080000" cy="1081185"/>
              <a:chOff x="9248821" y="3178119"/>
              <a:chExt cx="1080000" cy="1081185"/>
            </a:xfrm>
          </p:grpSpPr>
          <p:sp>
            <p:nvSpPr>
              <p:cNvPr id="8" name="Прямоугольник: скругленные углы 7">
                <a:extLst>
                  <a:ext uri="{FF2B5EF4-FFF2-40B4-BE49-F238E27FC236}">
                    <a16:creationId xmlns:a16="http://schemas.microsoft.com/office/drawing/2014/main" id="{DFAB7134-BABA-4BD9-8053-C316DA679F16}"/>
                  </a:ext>
                </a:extLst>
              </p:cNvPr>
              <p:cNvSpPr/>
              <p:nvPr/>
            </p:nvSpPr>
            <p:spPr>
              <a:xfrm>
                <a:off x="9248821" y="3178119"/>
                <a:ext cx="1080000" cy="10800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7" name="Рисунок 16">
                <a:extLst>
                  <a:ext uri="{FF2B5EF4-FFF2-40B4-BE49-F238E27FC236}">
                    <a16:creationId xmlns:a16="http://schemas.microsoft.com/office/drawing/2014/main" id="{EA74B7B3-61FC-4AB2-810C-357FB21D22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85271" y="3266908"/>
                <a:ext cx="1019926" cy="992396"/>
              </a:xfrm>
              <a:prstGeom prst="rect">
                <a:avLst/>
              </a:prstGeom>
            </p:spPr>
          </p:pic>
        </p:grpSp>
        <p:grpSp>
          <p:nvGrpSpPr>
            <p:cNvPr id="69" name="Группа 68">
              <a:extLst>
                <a:ext uri="{FF2B5EF4-FFF2-40B4-BE49-F238E27FC236}">
                  <a16:creationId xmlns:a16="http://schemas.microsoft.com/office/drawing/2014/main" id="{FD352D90-C186-4559-B646-FE8C8C032131}"/>
                </a:ext>
              </a:extLst>
            </p:cNvPr>
            <p:cNvGrpSpPr/>
            <p:nvPr/>
          </p:nvGrpSpPr>
          <p:grpSpPr>
            <a:xfrm>
              <a:off x="7868595" y="4344314"/>
              <a:ext cx="1301973" cy="1266829"/>
              <a:chOff x="7868595" y="4344314"/>
              <a:chExt cx="1301973" cy="1266829"/>
            </a:xfrm>
          </p:grpSpPr>
          <p:sp>
            <p:nvSpPr>
              <p:cNvPr id="14" name="Прямоугольник: скругленные углы 13">
                <a:extLst>
                  <a:ext uri="{FF2B5EF4-FFF2-40B4-BE49-F238E27FC236}">
                    <a16:creationId xmlns:a16="http://schemas.microsoft.com/office/drawing/2014/main" id="{B588429C-CE1A-41A5-83F3-B47DBE985926}"/>
                  </a:ext>
                </a:extLst>
              </p:cNvPr>
              <p:cNvSpPr/>
              <p:nvPr/>
            </p:nvSpPr>
            <p:spPr>
              <a:xfrm>
                <a:off x="7986965" y="4437341"/>
                <a:ext cx="1080000" cy="10800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6" name="Рисунок 25">
                <a:extLst>
                  <a:ext uri="{FF2B5EF4-FFF2-40B4-BE49-F238E27FC236}">
                    <a16:creationId xmlns:a16="http://schemas.microsoft.com/office/drawing/2014/main" id="{2975D24B-BE35-452D-A8F2-F8EDE4B4C9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868595" y="4344314"/>
                <a:ext cx="1301973" cy="1266829"/>
              </a:xfrm>
              <a:prstGeom prst="rect">
                <a:avLst/>
              </a:prstGeom>
            </p:spPr>
          </p:pic>
        </p:grpSp>
        <p:grpSp>
          <p:nvGrpSpPr>
            <p:cNvPr id="56" name="Группа 55">
              <a:extLst>
                <a:ext uri="{FF2B5EF4-FFF2-40B4-BE49-F238E27FC236}">
                  <a16:creationId xmlns:a16="http://schemas.microsoft.com/office/drawing/2014/main" id="{03B39901-ABEA-4F1E-94E2-47962790C1BD}"/>
                </a:ext>
              </a:extLst>
            </p:cNvPr>
            <p:cNvGrpSpPr/>
            <p:nvPr/>
          </p:nvGrpSpPr>
          <p:grpSpPr>
            <a:xfrm>
              <a:off x="6640309" y="4448616"/>
              <a:ext cx="1145406" cy="1084929"/>
              <a:chOff x="6640309" y="4448616"/>
              <a:chExt cx="1145406" cy="1084929"/>
            </a:xfrm>
          </p:grpSpPr>
          <p:sp>
            <p:nvSpPr>
              <p:cNvPr id="13" name="Прямоугольник: скругленные углы 12">
                <a:extLst>
                  <a:ext uri="{FF2B5EF4-FFF2-40B4-BE49-F238E27FC236}">
                    <a16:creationId xmlns:a16="http://schemas.microsoft.com/office/drawing/2014/main" id="{C3CA8241-AABB-4915-9697-81E2DCDFAC87}"/>
                  </a:ext>
                </a:extLst>
              </p:cNvPr>
              <p:cNvSpPr/>
              <p:nvPr/>
            </p:nvSpPr>
            <p:spPr>
              <a:xfrm>
                <a:off x="6705715" y="4448616"/>
                <a:ext cx="1080000" cy="10800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8" name="Рисунок 27">
                <a:extLst>
                  <a:ext uri="{FF2B5EF4-FFF2-40B4-BE49-F238E27FC236}">
                    <a16:creationId xmlns:a16="http://schemas.microsoft.com/office/drawing/2014/main" id="{566C8BCE-755D-45BF-8408-36EA22472C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18" b="4818"/>
              <a:stretch/>
            </p:blipFill>
            <p:spPr>
              <a:xfrm>
                <a:off x="6640309" y="4535151"/>
                <a:ext cx="1135512" cy="998394"/>
              </a:xfrm>
              <a:prstGeom prst="rect">
                <a:avLst/>
              </a:prstGeom>
            </p:spPr>
          </p:pic>
        </p:grpSp>
        <p:grpSp>
          <p:nvGrpSpPr>
            <p:cNvPr id="38" name="Группа 37">
              <a:extLst>
                <a:ext uri="{FF2B5EF4-FFF2-40B4-BE49-F238E27FC236}">
                  <a16:creationId xmlns:a16="http://schemas.microsoft.com/office/drawing/2014/main" id="{30EEE54D-C923-4C49-A605-1DCA16460B9D}"/>
                </a:ext>
              </a:extLst>
            </p:cNvPr>
            <p:cNvGrpSpPr/>
            <p:nvPr/>
          </p:nvGrpSpPr>
          <p:grpSpPr>
            <a:xfrm>
              <a:off x="7948978" y="1898449"/>
              <a:ext cx="1080000" cy="1080000"/>
              <a:chOff x="7948978" y="1898449"/>
              <a:chExt cx="1080000" cy="1080000"/>
            </a:xfrm>
          </p:grpSpPr>
          <p:sp>
            <p:nvSpPr>
              <p:cNvPr id="5" name="Прямоугольник: скругленные углы 4">
                <a:extLst>
                  <a:ext uri="{FF2B5EF4-FFF2-40B4-BE49-F238E27FC236}">
                    <a16:creationId xmlns:a16="http://schemas.microsoft.com/office/drawing/2014/main" id="{F7CA1DE6-7929-4222-9530-00AB7604E5CA}"/>
                  </a:ext>
                </a:extLst>
              </p:cNvPr>
              <p:cNvSpPr/>
              <p:nvPr/>
            </p:nvSpPr>
            <p:spPr>
              <a:xfrm>
                <a:off x="7948978" y="1898449"/>
                <a:ext cx="1080000" cy="10800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0" name="Рисунок 29">
                <a:extLst>
                  <a:ext uri="{FF2B5EF4-FFF2-40B4-BE49-F238E27FC236}">
                    <a16:creationId xmlns:a16="http://schemas.microsoft.com/office/drawing/2014/main" id="{D0577E17-9F89-4C7B-8724-063B3E9B4B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flipH="1">
                <a:off x="7982826" y="1924596"/>
                <a:ext cx="1028361" cy="1000603"/>
              </a:xfrm>
              <a:prstGeom prst="rect">
                <a:avLst/>
              </a:prstGeom>
            </p:spPr>
          </p:pic>
        </p:grpSp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DA5CD26E-5F33-48C9-8B21-EE853A0EDFBB}"/>
                </a:ext>
              </a:extLst>
            </p:cNvPr>
            <p:cNvGrpSpPr/>
            <p:nvPr/>
          </p:nvGrpSpPr>
          <p:grpSpPr>
            <a:xfrm>
              <a:off x="6654065" y="3203692"/>
              <a:ext cx="1083923" cy="1080000"/>
              <a:chOff x="6654065" y="3203692"/>
              <a:chExt cx="1083923" cy="1080000"/>
            </a:xfrm>
          </p:grpSpPr>
          <p:sp>
            <p:nvSpPr>
              <p:cNvPr id="12" name="Прямоугольник: скругленные углы 11">
                <a:extLst>
                  <a:ext uri="{FF2B5EF4-FFF2-40B4-BE49-F238E27FC236}">
                    <a16:creationId xmlns:a16="http://schemas.microsoft.com/office/drawing/2014/main" id="{A954FD8B-BA74-4BD7-8209-991D61E4E596}"/>
                  </a:ext>
                </a:extLst>
              </p:cNvPr>
              <p:cNvSpPr/>
              <p:nvPr/>
            </p:nvSpPr>
            <p:spPr>
              <a:xfrm>
                <a:off x="6654065" y="3203692"/>
                <a:ext cx="1080000" cy="10800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5" name="Рисунок 34">
                <a:extLst>
                  <a:ext uri="{FF2B5EF4-FFF2-40B4-BE49-F238E27FC236}">
                    <a16:creationId xmlns:a16="http://schemas.microsoft.com/office/drawing/2014/main" id="{A3B8B224-B2FF-4834-B08D-92C8F677CA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695821" y="3265471"/>
                <a:ext cx="1042167" cy="1014036"/>
              </a:xfrm>
              <a:prstGeom prst="rect">
                <a:avLst/>
              </a:prstGeom>
            </p:spPr>
          </p:pic>
        </p:grpSp>
        <p:grpSp>
          <p:nvGrpSpPr>
            <p:cNvPr id="55" name="Группа 54">
              <a:extLst>
                <a:ext uri="{FF2B5EF4-FFF2-40B4-BE49-F238E27FC236}">
                  <a16:creationId xmlns:a16="http://schemas.microsoft.com/office/drawing/2014/main" id="{470E4B9B-603E-4B00-8CC5-B9A2F6F60464}"/>
                </a:ext>
              </a:extLst>
            </p:cNvPr>
            <p:cNvGrpSpPr/>
            <p:nvPr/>
          </p:nvGrpSpPr>
          <p:grpSpPr>
            <a:xfrm>
              <a:off x="10595091" y="3155139"/>
              <a:ext cx="1080000" cy="1080000"/>
              <a:chOff x="10595091" y="3155139"/>
              <a:chExt cx="1080000" cy="1080000"/>
            </a:xfrm>
          </p:grpSpPr>
          <p:sp>
            <p:nvSpPr>
              <p:cNvPr id="9" name="Прямоугольник: скругленные углы 8">
                <a:extLst>
                  <a:ext uri="{FF2B5EF4-FFF2-40B4-BE49-F238E27FC236}">
                    <a16:creationId xmlns:a16="http://schemas.microsoft.com/office/drawing/2014/main" id="{0182AAA9-82F0-42BA-8EB3-7094053CA302}"/>
                  </a:ext>
                </a:extLst>
              </p:cNvPr>
              <p:cNvSpPr/>
              <p:nvPr/>
            </p:nvSpPr>
            <p:spPr>
              <a:xfrm>
                <a:off x="10595091" y="3155139"/>
                <a:ext cx="1080000" cy="10800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1" name="Рисунок 40">
                <a:extLst>
                  <a:ext uri="{FF2B5EF4-FFF2-40B4-BE49-F238E27FC236}">
                    <a16:creationId xmlns:a16="http://schemas.microsoft.com/office/drawing/2014/main" id="{810A9628-E1D4-4E93-82B7-473D9A9FD0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0651401" y="3264183"/>
                <a:ext cx="946806" cy="921250"/>
              </a:xfrm>
              <a:prstGeom prst="rect">
                <a:avLst/>
              </a:prstGeom>
            </p:spPr>
          </p:pic>
        </p:grpSp>
        <p:grpSp>
          <p:nvGrpSpPr>
            <p:cNvPr id="70" name="Группа 69">
              <a:extLst>
                <a:ext uri="{FF2B5EF4-FFF2-40B4-BE49-F238E27FC236}">
                  <a16:creationId xmlns:a16="http://schemas.microsoft.com/office/drawing/2014/main" id="{490B423A-FDD3-48AB-B445-911B8898FEAD}"/>
                </a:ext>
              </a:extLst>
            </p:cNvPr>
            <p:cNvGrpSpPr/>
            <p:nvPr/>
          </p:nvGrpSpPr>
          <p:grpSpPr>
            <a:xfrm>
              <a:off x="9306122" y="4437341"/>
              <a:ext cx="1080000" cy="1080000"/>
              <a:chOff x="9306122" y="4437341"/>
              <a:chExt cx="1080000" cy="1080000"/>
            </a:xfrm>
          </p:grpSpPr>
          <p:sp>
            <p:nvSpPr>
              <p:cNvPr id="6" name="Прямоугольник: скругленные углы 5">
                <a:extLst>
                  <a:ext uri="{FF2B5EF4-FFF2-40B4-BE49-F238E27FC236}">
                    <a16:creationId xmlns:a16="http://schemas.microsoft.com/office/drawing/2014/main" id="{18ABF2FA-BC07-4CB4-A470-DF3D3607A16E}"/>
                  </a:ext>
                </a:extLst>
              </p:cNvPr>
              <p:cNvSpPr/>
              <p:nvPr/>
            </p:nvSpPr>
            <p:spPr>
              <a:xfrm>
                <a:off x="9306122" y="4437341"/>
                <a:ext cx="1080000" cy="10800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5" name="Рисунок 44">
                <a:extLst>
                  <a:ext uri="{FF2B5EF4-FFF2-40B4-BE49-F238E27FC236}">
                    <a16:creationId xmlns:a16="http://schemas.microsoft.com/office/drawing/2014/main" id="{C126A486-CE5A-4C5E-9FA5-1F2873D62E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342051" y="4497713"/>
                <a:ext cx="1013030" cy="985686"/>
              </a:xfrm>
              <a:prstGeom prst="rect">
                <a:avLst/>
              </a:prstGeom>
            </p:spPr>
          </p:pic>
        </p:grpSp>
        <p:grpSp>
          <p:nvGrpSpPr>
            <p:cNvPr id="40" name="Группа 39">
              <a:extLst>
                <a:ext uri="{FF2B5EF4-FFF2-40B4-BE49-F238E27FC236}">
                  <a16:creationId xmlns:a16="http://schemas.microsoft.com/office/drawing/2014/main" id="{07E7C90C-0160-4A30-93EE-FE92ABF3D6D0}"/>
                </a:ext>
              </a:extLst>
            </p:cNvPr>
            <p:cNvGrpSpPr/>
            <p:nvPr/>
          </p:nvGrpSpPr>
          <p:grpSpPr>
            <a:xfrm>
              <a:off x="10579695" y="1844173"/>
              <a:ext cx="1080000" cy="1080000"/>
              <a:chOff x="10579695" y="1844173"/>
              <a:chExt cx="1080000" cy="1080000"/>
            </a:xfrm>
          </p:grpSpPr>
          <p:sp>
            <p:nvSpPr>
              <p:cNvPr id="11" name="Прямоугольник: скругленные углы 10">
                <a:extLst>
                  <a:ext uri="{FF2B5EF4-FFF2-40B4-BE49-F238E27FC236}">
                    <a16:creationId xmlns:a16="http://schemas.microsoft.com/office/drawing/2014/main" id="{29D772FB-3AC7-4602-BCB3-715F2FA659E9}"/>
                  </a:ext>
                </a:extLst>
              </p:cNvPr>
              <p:cNvSpPr/>
              <p:nvPr/>
            </p:nvSpPr>
            <p:spPr>
              <a:xfrm>
                <a:off x="10579695" y="1844173"/>
                <a:ext cx="1080000" cy="10800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7" name="Рисунок 46">
                <a:extLst>
                  <a:ext uri="{FF2B5EF4-FFF2-40B4-BE49-F238E27FC236}">
                    <a16:creationId xmlns:a16="http://schemas.microsoft.com/office/drawing/2014/main" id="{97EBE568-BD9B-49E8-9C63-C380D0D4DF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0625100" y="1891726"/>
                <a:ext cx="1025920" cy="998228"/>
              </a:xfrm>
              <a:prstGeom prst="rect">
                <a:avLst/>
              </a:prstGeom>
            </p:spPr>
          </p:pic>
        </p:grpSp>
        <p:grpSp>
          <p:nvGrpSpPr>
            <p:cNvPr id="74" name="Группа 73">
              <a:extLst>
                <a:ext uri="{FF2B5EF4-FFF2-40B4-BE49-F238E27FC236}">
                  <a16:creationId xmlns:a16="http://schemas.microsoft.com/office/drawing/2014/main" id="{DCD9484D-8843-4775-B74D-2E7E4033BE63}"/>
                </a:ext>
              </a:extLst>
            </p:cNvPr>
            <p:cNvGrpSpPr/>
            <p:nvPr/>
          </p:nvGrpSpPr>
          <p:grpSpPr>
            <a:xfrm>
              <a:off x="10594667" y="4425057"/>
              <a:ext cx="1080000" cy="1080000"/>
              <a:chOff x="10594667" y="4425057"/>
              <a:chExt cx="1080000" cy="1080000"/>
            </a:xfrm>
          </p:grpSpPr>
          <p:sp>
            <p:nvSpPr>
              <p:cNvPr id="7" name="Прямоугольник: скругленные углы 6">
                <a:extLst>
                  <a:ext uri="{FF2B5EF4-FFF2-40B4-BE49-F238E27FC236}">
                    <a16:creationId xmlns:a16="http://schemas.microsoft.com/office/drawing/2014/main" id="{DEAC193E-681A-43A3-B380-D614F2167E53}"/>
                  </a:ext>
                </a:extLst>
              </p:cNvPr>
              <p:cNvSpPr/>
              <p:nvPr/>
            </p:nvSpPr>
            <p:spPr>
              <a:xfrm>
                <a:off x="10594667" y="4425057"/>
                <a:ext cx="1080000" cy="10800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9" name="Рисунок 48">
                <a:extLst>
                  <a:ext uri="{FF2B5EF4-FFF2-40B4-BE49-F238E27FC236}">
                    <a16:creationId xmlns:a16="http://schemas.microsoft.com/office/drawing/2014/main" id="{370DF040-4F05-4192-A5C2-A2967C7875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394" b="6394"/>
              <a:stretch/>
            </p:blipFill>
            <p:spPr>
              <a:xfrm>
                <a:off x="10661208" y="4553274"/>
                <a:ext cx="970511" cy="823564"/>
              </a:xfrm>
              <a:prstGeom prst="rect">
                <a:avLst/>
              </a:prstGeom>
            </p:spPr>
          </p:pic>
        </p:grpSp>
        <p:grpSp>
          <p:nvGrpSpPr>
            <p:cNvPr id="37" name="Группа 36">
              <a:extLst>
                <a:ext uri="{FF2B5EF4-FFF2-40B4-BE49-F238E27FC236}">
                  <a16:creationId xmlns:a16="http://schemas.microsoft.com/office/drawing/2014/main" id="{2F13304A-1E32-4A40-B68F-5490B8D9657B}"/>
                </a:ext>
              </a:extLst>
            </p:cNvPr>
            <p:cNvGrpSpPr/>
            <p:nvPr/>
          </p:nvGrpSpPr>
          <p:grpSpPr>
            <a:xfrm>
              <a:off x="6679054" y="1847686"/>
              <a:ext cx="1113533" cy="1098905"/>
              <a:chOff x="6615026" y="1920467"/>
              <a:chExt cx="1113533" cy="1098905"/>
            </a:xfrm>
          </p:grpSpPr>
          <p:sp>
            <p:nvSpPr>
              <p:cNvPr id="112" name="Прямоугольник: скругленные углы 111">
                <a:extLst>
                  <a:ext uri="{FF2B5EF4-FFF2-40B4-BE49-F238E27FC236}">
                    <a16:creationId xmlns:a16="http://schemas.microsoft.com/office/drawing/2014/main" id="{2868863E-E74C-49F2-837D-95E5C15EDCF1}"/>
                  </a:ext>
                </a:extLst>
              </p:cNvPr>
              <p:cNvSpPr/>
              <p:nvPr/>
            </p:nvSpPr>
            <p:spPr>
              <a:xfrm>
                <a:off x="6631793" y="1939372"/>
                <a:ext cx="1080000" cy="10800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13" name="Рисунок 112">
                <a:extLst>
                  <a:ext uri="{FF2B5EF4-FFF2-40B4-BE49-F238E27FC236}">
                    <a16:creationId xmlns:a16="http://schemas.microsoft.com/office/drawing/2014/main" id="{37E0BF11-10A3-42F6-A032-30063D5E3B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615026" y="1920467"/>
                <a:ext cx="1113533" cy="1083477"/>
              </a:xfrm>
              <a:prstGeom prst="rect">
                <a:avLst/>
              </a:prstGeom>
            </p:spPr>
          </p:pic>
        </p:grpSp>
      </p:grpSp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D6DB7E92-75B1-4C84-A9E9-4C2A6D5A8907}"/>
              </a:ext>
            </a:extLst>
          </p:cNvPr>
          <p:cNvGrpSpPr/>
          <p:nvPr/>
        </p:nvGrpSpPr>
        <p:grpSpPr>
          <a:xfrm>
            <a:off x="300170" y="1255657"/>
            <a:ext cx="3960000" cy="1080000"/>
            <a:chOff x="189413" y="296200"/>
            <a:chExt cx="3960000" cy="1080000"/>
          </a:xfrm>
        </p:grpSpPr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D88B382C-20F0-407E-B3ED-F1D461F9B75B}"/>
                </a:ext>
              </a:extLst>
            </p:cNvPr>
            <p:cNvSpPr/>
            <p:nvPr/>
          </p:nvSpPr>
          <p:spPr>
            <a:xfrm>
              <a:off x="189413" y="296200"/>
              <a:ext cx="3960000" cy="10800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Стрелка: вправо 21">
              <a:extLst>
                <a:ext uri="{FF2B5EF4-FFF2-40B4-BE49-F238E27FC236}">
                  <a16:creationId xmlns:a16="http://schemas.microsoft.com/office/drawing/2014/main" id="{E68012E1-5FBD-41B1-8026-7E4CD82088D2}"/>
                </a:ext>
              </a:extLst>
            </p:cNvPr>
            <p:cNvSpPr/>
            <p:nvPr/>
          </p:nvSpPr>
          <p:spPr>
            <a:xfrm>
              <a:off x="1216081" y="697096"/>
              <a:ext cx="401116" cy="28216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23" name="Стрелка: вправо 22">
              <a:extLst>
                <a:ext uri="{FF2B5EF4-FFF2-40B4-BE49-F238E27FC236}">
                  <a16:creationId xmlns:a16="http://schemas.microsoft.com/office/drawing/2014/main" id="{28FDC0EF-AEFF-4AEF-8CBF-C3AD1DB5362B}"/>
                </a:ext>
              </a:extLst>
            </p:cNvPr>
            <p:cNvSpPr/>
            <p:nvPr/>
          </p:nvSpPr>
          <p:spPr>
            <a:xfrm rot="5400000">
              <a:off x="1684106" y="719543"/>
              <a:ext cx="403098" cy="28078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24" name="Стрелка: вправо 23">
              <a:extLst>
                <a:ext uri="{FF2B5EF4-FFF2-40B4-BE49-F238E27FC236}">
                  <a16:creationId xmlns:a16="http://schemas.microsoft.com/office/drawing/2014/main" id="{42E598A5-7ACC-4704-B8D7-A611CBE48CE5}"/>
                </a:ext>
              </a:extLst>
            </p:cNvPr>
            <p:cNvSpPr/>
            <p:nvPr/>
          </p:nvSpPr>
          <p:spPr>
            <a:xfrm>
              <a:off x="2190758" y="705774"/>
              <a:ext cx="401116" cy="28216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25" name="Стрелка: вправо 24">
              <a:extLst>
                <a:ext uri="{FF2B5EF4-FFF2-40B4-BE49-F238E27FC236}">
                  <a16:creationId xmlns:a16="http://schemas.microsoft.com/office/drawing/2014/main" id="{FBD8B97F-9A0E-425D-BEA6-97ED2F091A30}"/>
                </a:ext>
              </a:extLst>
            </p:cNvPr>
            <p:cNvSpPr/>
            <p:nvPr/>
          </p:nvSpPr>
          <p:spPr>
            <a:xfrm rot="16200000">
              <a:off x="2654013" y="706468"/>
              <a:ext cx="403098" cy="28078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C4E028B5-156A-4692-B743-71688F41E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3907" y="372522"/>
              <a:ext cx="991437" cy="991437"/>
            </a:xfrm>
            <a:prstGeom prst="rect">
              <a:avLst/>
            </a:prstGeom>
          </p:spPr>
        </p:pic>
        <p:sp>
          <p:nvSpPr>
            <p:cNvPr id="120" name="Рисунок 117" descr="Справка со сплошной заливкой">
              <a:extLst>
                <a:ext uri="{FF2B5EF4-FFF2-40B4-BE49-F238E27FC236}">
                  <a16:creationId xmlns:a16="http://schemas.microsoft.com/office/drawing/2014/main" id="{17A82DBB-6000-4670-8656-11FDA31404F7}"/>
                </a:ext>
              </a:extLst>
            </p:cNvPr>
            <p:cNvSpPr/>
            <p:nvPr/>
          </p:nvSpPr>
          <p:spPr>
            <a:xfrm>
              <a:off x="3296083" y="466542"/>
              <a:ext cx="723900" cy="723900"/>
            </a:xfrm>
            <a:custGeom>
              <a:avLst/>
              <a:gdLst>
                <a:gd name="connsiteX0" fmla="*/ 361950 w 723900"/>
                <a:gd name="connsiteY0" fmla="*/ 0 h 723900"/>
                <a:gd name="connsiteX1" fmla="*/ 0 w 723900"/>
                <a:gd name="connsiteY1" fmla="*/ 361950 h 723900"/>
                <a:gd name="connsiteX2" fmla="*/ 361950 w 723900"/>
                <a:gd name="connsiteY2" fmla="*/ 723900 h 723900"/>
                <a:gd name="connsiteX3" fmla="*/ 723900 w 723900"/>
                <a:gd name="connsiteY3" fmla="*/ 361950 h 723900"/>
                <a:gd name="connsiteX4" fmla="*/ 361950 w 723900"/>
                <a:gd name="connsiteY4" fmla="*/ 0 h 723900"/>
                <a:gd name="connsiteX5" fmla="*/ 361950 w 723900"/>
                <a:gd name="connsiteY5" fmla="*/ 628650 h 723900"/>
                <a:gd name="connsiteX6" fmla="*/ 314325 w 723900"/>
                <a:gd name="connsiteY6" fmla="*/ 581025 h 723900"/>
                <a:gd name="connsiteX7" fmla="*/ 361950 w 723900"/>
                <a:gd name="connsiteY7" fmla="*/ 533400 h 723900"/>
                <a:gd name="connsiteX8" fmla="*/ 409575 w 723900"/>
                <a:gd name="connsiteY8" fmla="*/ 581025 h 723900"/>
                <a:gd name="connsiteX9" fmla="*/ 361950 w 723900"/>
                <a:gd name="connsiteY9" fmla="*/ 628650 h 723900"/>
                <a:gd name="connsiteX10" fmla="*/ 390525 w 723900"/>
                <a:gd name="connsiteY10" fmla="*/ 407670 h 723900"/>
                <a:gd name="connsiteX11" fmla="*/ 390525 w 723900"/>
                <a:gd name="connsiteY11" fmla="*/ 495300 h 723900"/>
                <a:gd name="connsiteX12" fmla="*/ 333375 w 723900"/>
                <a:gd name="connsiteY12" fmla="*/ 495300 h 723900"/>
                <a:gd name="connsiteX13" fmla="*/ 333375 w 723900"/>
                <a:gd name="connsiteY13" fmla="*/ 352425 h 723900"/>
                <a:gd name="connsiteX14" fmla="*/ 361950 w 723900"/>
                <a:gd name="connsiteY14" fmla="*/ 352425 h 723900"/>
                <a:gd name="connsiteX15" fmla="*/ 466725 w 723900"/>
                <a:gd name="connsiteY15" fmla="*/ 257175 h 723900"/>
                <a:gd name="connsiteX16" fmla="*/ 361950 w 723900"/>
                <a:gd name="connsiteY16" fmla="*/ 152400 h 723900"/>
                <a:gd name="connsiteX17" fmla="*/ 257175 w 723900"/>
                <a:gd name="connsiteY17" fmla="*/ 257175 h 723900"/>
                <a:gd name="connsiteX18" fmla="*/ 200025 w 723900"/>
                <a:gd name="connsiteY18" fmla="*/ 257175 h 723900"/>
                <a:gd name="connsiteX19" fmla="*/ 361950 w 723900"/>
                <a:gd name="connsiteY19" fmla="*/ 95250 h 723900"/>
                <a:gd name="connsiteX20" fmla="*/ 523875 w 723900"/>
                <a:gd name="connsiteY20" fmla="*/ 257175 h 723900"/>
                <a:gd name="connsiteX21" fmla="*/ 390525 w 723900"/>
                <a:gd name="connsiteY21" fmla="*/ 40767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23900" h="723900">
                  <a:moveTo>
                    <a:pt x="361950" y="0"/>
                  </a:moveTo>
                  <a:cubicBezTo>
                    <a:pt x="161925" y="0"/>
                    <a:pt x="0" y="161925"/>
                    <a:pt x="0" y="361950"/>
                  </a:cubicBezTo>
                  <a:cubicBezTo>
                    <a:pt x="0" y="561975"/>
                    <a:pt x="161925" y="723900"/>
                    <a:pt x="361950" y="723900"/>
                  </a:cubicBezTo>
                  <a:cubicBezTo>
                    <a:pt x="561975" y="723900"/>
                    <a:pt x="723900" y="561975"/>
                    <a:pt x="723900" y="361950"/>
                  </a:cubicBezTo>
                  <a:cubicBezTo>
                    <a:pt x="723900" y="161925"/>
                    <a:pt x="561975" y="0"/>
                    <a:pt x="361950" y="0"/>
                  </a:cubicBezTo>
                  <a:close/>
                  <a:moveTo>
                    <a:pt x="361950" y="628650"/>
                  </a:moveTo>
                  <a:cubicBezTo>
                    <a:pt x="335280" y="628650"/>
                    <a:pt x="314325" y="607695"/>
                    <a:pt x="314325" y="581025"/>
                  </a:cubicBezTo>
                  <a:cubicBezTo>
                    <a:pt x="314325" y="554355"/>
                    <a:pt x="335280" y="533400"/>
                    <a:pt x="361950" y="533400"/>
                  </a:cubicBezTo>
                  <a:cubicBezTo>
                    <a:pt x="388620" y="533400"/>
                    <a:pt x="409575" y="554355"/>
                    <a:pt x="409575" y="581025"/>
                  </a:cubicBezTo>
                  <a:cubicBezTo>
                    <a:pt x="409575" y="607695"/>
                    <a:pt x="388620" y="628650"/>
                    <a:pt x="361950" y="628650"/>
                  </a:cubicBezTo>
                  <a:close/>
                  <a:moveTo>
                    <a:pt x="390525" y="407670"/>
                  </a:moveTo>
                  <a:cubicBezTo>
                    <a:pt x="390525" y="432435"/>
                    <a:pt x="390525" y="495300"/>
                    <a:pt x="390525" y="495300"/>
                  </a:cubicBezTo>
                  <a:lnTo>
                    <a:pt x="333375" y="495300"/>
                  </a:lnTo>
                  <a:lnTo>
                    <a:pt x="333375" y="352425"/>
                  </a:lnTo>
                  <a:lnTo>
                    <a:pt x="361950" y="352425"/>
                  </a:lnTo>
                  <a:cubicBezTo>
                    <a:pt x="425768" y="352425"/>
                    <a:pt x="466725" y="315278"/>
                    <a:pt x="466725" y="257175"/>
                  </a:cubicBezTo>
                  <a:cubicBezTo>
                    <a:pt x="466725" y="197168"/>
                    <a:pt x="421958" y="152400"/>
                    <a:pt x="361950" y="152400"/>
                  </a:cubicBezTo>
                  <a:cubicBezTo>
                    <a:pt x="296228" y="152400"/>
                    <a:pt x="257175" y="191453"/>
                    <a:pt x="257175" y="257175"/>
                  </a:cubicBezTo>
                  <a:lnTo>
                    <a:pt x="200025" y="257175"/>
                  </a:lnTo>
                  <a:cubicBezTo>
                    <a:pt x="200025" y="160020"/>
                    <a:pt x="264795" y="95250"/>
                    <a:pt x="361950" y="95250"/>
                  </a:cubicBezTo>
                  <a:cubicBezTo>
                    <a:pt x="452438" y="95250"/>
                    <a:pt x="523875" y="166688"/>
                    <a:pt x="523875" y="257175"/>
                  </a:cubicBezTo>
                  <a:cubicBezTo>
                    <a:pt x="523875" y="338138"/>
                    <a:pt x="470535" y="396240"/>
                    <a:pt x="390525" y="40767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60" name="Группа 159">
            <a:extLst>
              <a:ext uri="{FF2B5EF4-FFF2-40B4-BE49-F238E27FC236}">
                <a16:creationId xmlns:a16="http://schemas.microsoft.com/office/drawing/2014/main" id="{A85F8EC9-3FCB-44B4-90AD-C2C8A070C8FB}"/>
              </a:ext>
            </a:extLst>
          </p:cNvPr>
          <p:cNvGrpSpPr/>
          <p:nvPr/>
        </p:nvGrpSpPr>
        <p:grpSpPr>
          <a:xfrm>
            <a:off x="282021" y="1255657"/>
            <a:ext cx="3996297" cy="1080000"/>
            <a:chOff x="6286353" y="1282936"/>
            <a:chExt cx="3996297" cy="1080000"/>
          </a:xfrm>
        </p:grpSpPr>
        <p:grpSp>
          <p:nvGrpSpPr>
            <p:cNvPr id="152" name="Группа 151">
              <a:extLst>
                <a:ext uri="{FF2B5EF4-FFF2-40B4-BE49-F238E27FC236}">
                  <a16:creationId xmlns:a16="http://schemas.microsoft.com/office/drawing/2014/main" id="{6BF6C095-2F61-4810-B2AC-2D5E7AEEBA7B}"/>
                </a:ext>
              </a:extLst>
            </p:cNvPr>
            <p:cNvGrpSpPr/>
            <p:nvPr/>
          </p:nvGrpSpPr>
          <p:grpSpPr>
            <a:xfrm>
              <a:off x="6286353" y="1282936"/>
              <a:ext cx="3996297" cy="1080000"/>
              <a:chOff x="153116" y="296200"/>
              <a:chExt cx="3996297" cy="1080000"/>
            </a:xfrm>
          </p:grpSpPr>
          <p:sp>
            <p:nvSpPr>
              <p:cNvPr id="153" name="Прямоугольник: скругленные углы 152">
                <a:extLst>
                  <a:ext uri="{FF2B5EF4-FFF2-40B4-BE49-F238E27FC236}">
                    <a16:creationId xmlns:a16="http://schemas.microsoft.com/office/drawing/2014/main" id="{8390718E-C506-4722-B165-D4BFC5A744B9}"/>
                  </a:ext>
                </a:extLst>
              </p:cNvPr>
              <p:cNvSpPr/>
              <p:nvPr/>
            </p:nvSpPr>
            <p:spPr>
              <a:xfrm>
                <a:off x="189413" y="296200"/>
                <a:ext cx="3960000" cy="10800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4" name="Стрелка: вправо 153">
                <a:extLst>
                  <a:ext uri="{FF2B5EF4-FFF2-40B4-BE49-F238E27FC236}">
                    <a16:creationId xmlns:a16="http://schemas.microsoft.com/office/drawing/2014/main" id="{DA345B8E-56BC-4B55-A539-C6B6D3C8D87F}"/>
                  </a:ext>
                </a:extLst>
              </p:cNvPr>
              <p:cNvSpPr/>
              <p:nvPr/>
            </p:nvSpPr>
            <p:spPr>
              <a:xfrm>
                <a:off x="1216081" y="697096"/>
                <a:ext cx="401116" cy="282168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55" name="Стрелка: вправо 154">
                <a:extLst>
                  <a:ext uri="{FF2B5EF4-FFF2-40B4-BE49-F238E27FC236}">
                    <a16:creationId xmlns:a16="http://schemas.microsoft.com/office/drawing/2014/main" id="{FC175FC7-473B-45EB-87B3-41813ED04275}"/>
                  </a:ext>
                </a:extLst>
              </p:cNvPr>
              <p:cNvSpPr/>
              <p:nvPr/>
            </p:nvSpPr>
            <p:spPr>
              <a:xfrm rot="5400000">
                <a:off x="1684106" y="719543"/>
                <a:ext cx="403098" cy="280782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56" name="Стрелка: вправо 155">
                <a:extLst>
                  <a:ext uri="{FF2B5EF4-FFF2-40B4-BE49-F238E27FC236}">
                    <a16:creationId xmlns:a16="http://schemas.microsoft.com/office/drawing/2014/main" id="{608DA0AA-BB35-4FEF-8D33-B976FA2BBF6D}"/>
                  </a:ext>
                </a:extLst>
              </p:cNvPr>
              <p:cNvSpPr/>
              <p:nvPr/>
            </p:nvSpPr>
            <p:spPr>
              <a:xfrm>
                <a:off x="2190758" y="705774"/>
                <a:ext cx="401116" cy="282168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57" name="Стрелка: вправо 156">
                <a:extLst>
                  <a:ext uri="{FF2B5EF4-FFF2-40B4-BE49-F238E27FC236}">
                    <a16:creationId xmlns:a16="http://schemas.microsoft.com/office/drawing/2014/main" id="{FD6F789A-5A37-4400-B5A1-BEAD9A2554BD}"/>
                  </a:ext>
                </a:extLst>
              </p:cNvPr>
              <p:cNvSpPr/>
              <p:nvPr/>
            </p:nvSpPr>
            <p:spPr>
              <a:xfrm rot="16200000">
                <a:off x="2654013" y="706468"/>
                <a:ext cx="403098" cy="280782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pic>
            <p:nvPicPr>
              <p:cNvPr id="158" name="Рисунок 157">
                <a:extLst>
                  <a:ext uri="{FF2B5EF4-FFF2-40B4-BE49-F238E27FC236}">
                    <a16:creationId xmlns:a16="http://schemas.microsoft.com/office/drawing/2014/main" id="{448A1887-1929-4965-9D13-0EAF84DFAE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53116" y="320270"/>
                <a:ext cx="1044377" cy="1044377"/>
              </a:xfrm>
              <a:prstGeom prst="rect">
                <a:avLst/>
              </a:prstGeom>
            </p:spPr>
          </p:pic>
          <p:sp>
            <p:nvSpPr>
              <p:cNvPr id="159" name="Рисунок 117" descr="Справка со сплошной заливкой">
                <a:extLst>
                  <a:ext uri="{FF2B5EF4-FFF2-40B4-BE49-F238E27FC236}">
                    <a16:creationId xmlns:a16="http://schemas.microsoft.com/office/drawing/2014/main" id="{DD0BB566-3913-4994-8DCC-4D1EE796D401}"/>
                  </a:ext>
                </a:extLst>
              </p:cNvPr>
              <p:cNvSpPr/>
              <p:nvPr/>
            </p:nvSpPr>
            <p:spPr>
              <a:xfrm>
                <a:off x="3296083" y="466542"/>
                <a:ext cx="723900" cy="723900"/>
              </a:xfrm>
              <a:custGeom>
                <a:avLst/>
                <a:gdLst>
                  <a:gd name="connsiteX0" fmla="*/ 361950 w 723900"/>
                  <a:gd name="connsiteY0" fmla="*/ 0 h 723900"/>
                  <a:gd name="connsiteX1" fmla="*/ 0 w 723900"/>
                  <a:gd name="connsiteY1" fmla="*/ 361950 h 723900"/>
                  <a:gd name="connsiteX2" fmla="*/ 361950 w 723900"/>
                  <a:gd name="connsiteY2" fmla="*/ 723900 h 723900"/>
                  <a:gd name="connsiteX3" fmla="*/ 723900 w 723900"/>
                  <a:gd name="connsiteY3" fmla="*/ 361950 h 723900"/>
                  <a:gd name="connsiteX4" fmla="*/ 361950 w 723900"/>
                  <a:gd name="connsiteY4" fmla="*/ 0 h 723900"/>
                  <a:gd name="connsiteX5" fmla="*/ 361950 w 723900"/>
                  <a:gd name="connsiteY5" fmla="*/ 628650 h 723900"/>
                  <a:gd name="connsiteX6" fmla="*/ 314325 w 723900"/>
                  <a:gd name="connsiteY6" fmla="*/ 581025 h 723900"/>
                  <a:gd name="connsiteX7" fmla="*/ 361950 w 723900"/>
                  <a:gd name="connsiteY7" fmla="*/ 533400 h 723900"/>
                  <a:gd name="connsiteX8" fmla="*/ 409575 w 723900"/>
                  <a:gd name="connsiteY8" fmla="*/ 581025 h 723900"/>
                  <a:gd name="connsiteX9" fmla="*/ 361950 w 723900"/>
                  <a:gd name="connsiteY9" fmla="*/ 628650 h 723900"/>
                  <a:gd name="connsiteX10" fmla="*/ 390525 w 723900"/>
                  <a:gd name="connsiteY10" fmla="*/ 407670 h 723900"/>
                  <a:gd name="connsiteX11" fmla="*/ 390525 w 723900"/>
                  <a:gd name="connsiteY11" fmla="*/ 495300 h 723900"/>
                  <a:gd name="connsiteX12" fmla="*/ 333375 w 723900"/>
                  <a:gd name="connsiteY12" fmla="*/ 495300 h 723900"/>
                  <a:gd name="connsiteX13" fmla="*/ 333375 w 723900"/>
                  <a:gd name="connsiteY13" fmla="*/ 352425 h 723900"/>
                  <a:gd name="connsiteX14" fmla="*/ 361950 w 723900"/>
                  <a:gd name="connsiteY14" fmla="*/ 352425 h 723900"/>
                  <a:gd name="connsiteX15" fmla="*/ 466725 w 723900"/>
                  <a:gd name="connsiteY15" fmla="*/ 257175 h 723900"/>
                  <a:gd name="connsiteX16" fmla="*/ 361950 w 723900"/>
                  <a:gd name="connsiteY16" fmla="*/ 152400 h 723900"/>
                  <a:gd name="connsiteX17" fmla="*/ 257175 w 723900"/>
                  <a:gd name="connsiteY17" fmla="*/ 257175 h 723900"/>
                  <a:gd name="connsiteX18" fmla="*/ 200025 w 723900"/>
                  <a:gd name="connsiteY18" fmla="*/ 257175 h 723900"/>
                  <a:gd name="connsiteX19" fmla="*/ 361950 w 723900"/>
                  <a:gd name="connsiteY19" fmla="*/ 95250 h 723900"/>
                  <a:gd name="connsiteX20" fmla="*/ 523875 w 723900"/>
                  <a:gd name="connsiteY20" fmla="*/ 257175 h 723900"/>
                  <a:gd name="connsiteX21" fmla="*/ 390525 w 723900"/>
                  <a:gd name="connsiteY21" fmla="*/ 407670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23900" h="723900">
                    <a:moveTo>
                      <a:pt x="361950" y="0"/>
                    </a:moveTo>
                    <a:cubicBezTo>
                      <a:pt x="161925" y="0"/>
                      <a:pt x="0" y="161925"/>
                      <a:pt x="0" y="361950"/>
                    </a:cubicBezTo>
                    <a:cubicBezTo>
                      <a:pt x="0" y="561975"/>
                      <a:pt x="161925" y="723900"/>
                      <a:pt x="361950" y="723900"/>
                    </a:cubicBezTo>
                    <a:cubicBezTo>
                      <a:pt x="561975" y="723900"/>
                      <a:pt x="723900" y="561975"/>
                      <a:pt x="723900" y="361950"/>
                    </a:cubicBezTo>
                    <a:cubicBezTo>
                      <a:pt x="723900" y="161925"/>
                      <a:pt x="561975" y="0"/>
                      <a:pt x="361950" y="0"/>
                    </a:cubicBezTo>
                    <a:close/>
                    <a:moveTo>
                      <a:pt x="361950" y="628650"/>
                    </a:moveTo>
                    <a:cubicBezTo>
                      <a:pt x="335280" y="628650"/>
                      <a:pt x="314325" y="607695"/>
                      <a:pt x="314325" y="581025"/>
                    </a:cubicBezTo>
                    <a:cubicBezTo>
                      <a:pt x="314325" y="554355"/>
                      <a:pt x="335280" y="533400"/>
                      <a:pt x="361950" y="533400"/>
                    </a:cubicBezTo>
                    <a:cubicBezTo>
                      <a:pt x="388620" y="533400"/>
                      <a:pt x="409575" y="554355"/>
                      <a:pt x="409575" y="581025"/>
                    </a:cubicBezTo>
                    <a:cubicBezTo>
                      <a:pt x="409575" y="607695"/>
                      <a:pt x="388620" y="628650"/>
                      <a:pt x="361950" y="628650"/>
                    </a:cubicBezTo>
                    <a:close/>
                    <a:moveTo>
                      <a:pt x="390525" y="407670"/>
                    </a:moveTo>
                    <a:cubicBezTo>
                      <a:pt x="390525" y="432435"/>
                      <a:pt x="390525" y="495300"/>
                      <a:pt x="390525" y="495300"/>
                    </a:cubicBezTo>
                    <a:lnTo>
                      <a:pt x="333375" y="495300"/>
                    </a:lnTo>
                    <a:lnTo>
                      <a:pt x="333375" y="352425"/>
                    </a:lnTo>
                    <a:lnTo>
                      <a:pt x="361950" y="352425"/>
                    </a:lnTo>
                    <a:cubicBezTo>
                      <a:pt x="425768" y="352425"/>
                      <a:pt x="466725" y="315278"/>
                      <a:pt x="466725" y="257175"/>
                    </a:cubicBezTo>
                    <a:cubicBezTo>
                      <a:pt x="466725" y="197168"/>
                      <a:pt x="421958" y="152400"/>
                      <a:pt x="361950" y="152400"/>
                    </a:cubicBezTo>
                    <a:cubicBezTo>
                      <a:pt x="296228" y="152400"/>
                      <a:pt x="257175" y="191453"/>
                      <a:pt x="257175" y="257175"/>
                    </a:cubicBezTo>
                    <a:lnTo>
                      <a:pt x="200025" y="257175"/>
                    </a:lnTo>
                    <a:cubicBezTo>
                      <a:pt x="200025" y="160020"/>
                      <a:pt x="264795" y="95250"/>
                      <a:pt x="361950" y="95250"/>
                    </a:cubicBezTo>
                    <a:cubicBezTo>
                      <a:pt x="452438" y="95250"/>
                      <a:pt x="523875" y="166688"/>
                      <a:pt x="523875" y="257175"/>
                    </a:cubicBezTo>
                    <a:cubicBezTo>
                      <a:pt x="523875" y="338138"/>
                      <a:pt x="470535" y="396240"/>
                      <a:pt x="390525" y="40767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schemeClr val="accent1"/>
                  </a:solidFill>
                </a:endParaRPr>
              </a:p>
            </p:txBody>
          </p:sp>
        </p:grpSp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B938641D-73C9-4D23-BE7B-53AB2DED9F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324032" y="1410949"/>
              <a:ext cx="875758" cy="875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</p:grpSp>
      <p:grpSp>
        <p:nvGrpSpPr>
          <p:cNvPr id="126" name="Группа 125">
            <a:extLst>
              <a:ext uri="{FF2B5EF4-FFF2-40B4-BE49-F238E27FC236}">
                <a16:creationId xmlns:a16="http://schemas.microsoft.com/office/drawing/2014/main" id="{46DD77AF-FFC3-4CD3-B34E-D49940815821}"/>
              </a:ext>
            </a:extLst>
          </p:cNvPr>
          <p:cNvGrpSpPr/>
          <p:nvPr/>
        </p:nvGrpSpPr>
        <p:grpSpPr>
          <a:xfrm>
            <a:off x="316832" y="1252504"/>
            <a:ext cx="3960000" cy="1080000"/>
            <a:chOff x="114328" y="1428286"/>
            <a:chExt cx="3960000" cy="1080000"/>
          </a:xfrm>
        </p:grpSpPr>
        <p:sp>
          <p:nvSpPr>
            <p:cNvPr id="116" name="Прямоугольник: скругленные углы 115">
              <a:extLst>
                <a:ext uri="{FF2B5EF4-FFF2-40B4-BE49-F238E27FC236}">
                  <a16:creationId xmlns:a16="http://schemas.microsoft.com/office/drawing/2014/main" id="{55D67F1E-F774-4A49-94FE-FD7DF22DB5E7}"/>
                </a:ext>
              </a:extLst>
            </p:cNvPr>
            <p:cNvSpPr/>
            <p:nvPr/>
          </p:nvSpPr>
          <p:spPr>
            <a:xfrm>
              <a:off x="114328" y="1428286"/>
              <a:ext cx="3960000" cy="10800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Стрелка: вправо 45">
              <a:extLst>
                <a:ext uri="{FF2B5EF4-FFF2-40B4-BE49-F238E27FC236}">
                  <a16:creationId xmlns:a16="http://schemas.microsoft.com/office/drawing/2014/main" id="{31B36722-A0BF-495D-95C8-3EB2B8192056}"/>
                </a:ext>
              </a:extLst>
            </p:cNvPr>
            <p:cNvSpPr/>
            <p:nvPr/>
          </p:nvSpPr>
          <p:spPr>
            <a:xfrm rot="5400000">
              <a:off x="990266" y="1940206"/>
              <a:ext cx="360000" cy="252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48" name="Стрелка: вправо 47">
              <a:extLst>
                <a:ext uri="{FF2B5EF4-FFF2-40B4-BE49-F238E27FC236}">
                  <a16:creationId xmlns:a16="http://schemas.microsoft.com/office/drawing/2014/main" id="{5A80F675-D6CB-4383-A1FA-5CB271A1E6EF}"/>
                </a:ext>
              </a:extLst>
            </p:cNvPr>
            <p:cNvSpPr/>
            <p:nvPr/>
          </p:nvSpPr>
          <p:spPr>
            <a:xfrm rot="10800000">
              <a:off x="1456003" y="1915717"/>
              <a:ext cx="360000" cy="252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50" name="Стрелка: вправо 49">
              <a:extLst>
                <a:ext uri="{FF2B5EF4-FFF2-40B4-BE49-F238E27FC236}">
                  <a16:creationId xmlns:a16="http://schemas.microsoft.com/office/drawing/2014/main" id="{A7D3A39F-CB9A-4D60-8A83-69DDD00AAE47}"/>
                </a:ext>
              </a:extLst>
            </p:cNvPr>
            <p:cNvSpPr/>
            <p:nvPr/>
          </p:nvSpPr>
          <p:spPr>
            <a:xfrm rot="10800000">
              <a:off x="2028673" y="1923791"/>
              <a:ext cx="360000" cy="252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57" name="Стрелка: вправо 56">
              <a:extLst>
                <a:ext uri="{FF2B5EF4-FFF2-40B4-BE49-F238E27FC236}">
                  <a16:creationId xmlns:a16="http://schemas.microsoft.com/office/drawing/2014/main" id="{38B6B612-D9FE-4960-9041-5B88AA7E2877}"/>
                </a:ext>
              </a:extLst>
            </p:cNvPr>
            <p:cNvSpPr/>
            <p:nvPr/>
          </p:nvSpPr>
          <p:spPr>
            <a:xfrm rot="16200000">
              <a:off x="2603591" y="1920591"/>
              <a:ext cx="360000" cy="252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317B3E62-6A8B-4AC4-8862-7E0B4B733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9346" y="1523161"/>
              <a:ext cx="886160" cy="886160"/>
            </a:xfrm>
            <a:prstGeom prst="rect">
              <a:avLst/>
            </a:prstGeom>
          </p:spPr>
        </p:pic>
        <p:sp>
          <p:nvSpPr>
            <p:cNvPr id="123" name="Рисунок 117" descr="Справка со сплошной заливкой">
              <a:extLst>
                <a:ext uri="{FF2B5EF4-FFF2-40B4-BE49-F238E27FC236}">
                  <a16:creationId xmlns:a16="http://schemas.microsoft.com/office/drawing/2014/main" id="{BFF2B456-7A41-4830-A908-15C11277214B}"/>
                </a:ext>
              </a:extLst>
            </p:cNvPr>
            <p:cNvSpPr/>
            <p:nvPr/>
          </p:nvSpPr>
          <p:spPr>
            <a:xfrm>
              <a:off x="3220520" y="1624269"/>
              <a:ext cx="723900" cy="723900"/>
            </a:xfrm>
            <a:custGeom>
              <a:avLst/>
              <a:gdLst>
                <a:gd name="connsiteX0" fmla="*/ 361950 w 723900"/>
                <a:gd name="connsiteY0" fmla="*/ 0 h 723900"/>
                <a:gd name="connsiteX1" fmla="*/ 0 w 723900"/>
                <a:gd name="connsiteY1" fmla="*/ 361950 h 723900"/>
                <a:gd name="connsiteX2" fmla="*/ 361950 w 723900"/>
                <a:gd name="connsiteY2" fmla="*/ 723900 h 723900"/>
                <a:gd name="connsiteX3" fmla="*/ 723900 w 723900"/>
                <a:gd name="connsiteY3" fmla="*/ 361950 h 723900"/>
                <a:gd name="connsiteX4" fmla="*/ 361950 w 723900"/>
                <a:gd name="connsiteY4" fmla="*/ 0 h 723900"/>
                <a:gd name="connsiteX5" fmla="*/ 361950 w 723900"/>
                <a:gd name="connsiteY5" fmla="*/ 628650 h 723900"/>
                <a:gd name="connsiteX6" fmla="*/ 314325 w 723900"/>
                <a:gd name="connsiteY6" fmla="*/ 581025 h 723900"/>
                <a:gd name="connsiteX7" fmla="*/ 361950 w 723900"/>
                <a:gd name="connsiteY7" fmla="*/ 533400 h 723900"/>
                <a:gd name="connsiteX8" fmla="*/ 409575 w 723900"/>
                <a:gd name="connsiteY8" fmla="*/ 581025 h 723900"/>
                <a:gd name="connsiteX9" fmla="*/ 361950 w 723900"/>
                <a:gd name="connsiteY9" fmla="*/ 628650 h 723900"/>
                <a:gd name="connsiteX10" fmla="*/ 390525 w 723900"/>
                <a:gd name="connsiteY10" fmla="*/ 407670 h 723900"/>
                <a:gd name="connsiteX11" fmla="*/ 390525 w 723900"/>
                <a:gd name="connsiteY11" fmla="*/ 495300 h 723900"/>
                <a:gd name="connsiteX12" fmla="*/ 333375 w 723900"/>
                <a:gd name="connsiteY12" fmla="*/ 495300 h 723900"/>
                <a:gd name="connsiteX13" fmla="*/ 333375 w 723900"/>
                <a:gd name="connsiteY13" fmla="*/ 352425 h 723900"/>
                <a:gd name="connsiteX14" fmla="*/ 361950 w 723900"/>
                <a:gd name="connsiteY14" fmla="*/ 352425 h 723900"/>
                <a:gd name="connsiteX15" fmla="*/ 466725 w 723900"/>
                <a:gd name="connsiteY15" fmla="*/ 257175 h 723900"/>
                <a:gd name="connsiteX16" fmla="*/ 361950 w 723900"/>
                <a:gd name="connsiteY16" fmla="*/ 152400 h 723900"/>
                <a:gd name="connsiteX17" fmla="*/ 257175 w 723900"/>
                <a:gd name="connsiteY17" fmla="*/ 257175 h 723900"/>
                <a:gd name="connsiteX18" fmla="*/ 200025 w 723900"/>
                <a:gd name="connsiteY18" fmla="*/ 257175 h 723900"/>
                <a:gd name="connsiteX19" fmla="*/ 361950 w 723900"/>
                <a:gd name="connsiteY19" fmla="*/ 95250 h 723900"/>
                <a:gd name="connsiteX20" fmla="*/ 523875 w 723900"/>
                <a:gd name="connsiteY20" fmla="*/ 257175 h 723900"/>
                <a:gd name="connsiteX21" fmla="*/ 390525 w 723900"/>
                <a:gd name="connsiteY21" fmla="*/ 40767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23900" h="723900">
                  <a:moveTo>
                    <a:pt x="361950" y="0"/>
                  </a:moveTo>
                  <a:cubicBezTo>
                    <a:pt x="161925" y="0"/>
                    <a:pt x="0" y="161925"/>
                    <a:pt x="0" y="361950"/>
                  </a:cubicBezTo>
                  <a:cubicBezTo>
                    <a:pt x="0" y="561975"/>
                    <a:pt x="161925" y="723900"/>
                    <a:pt x="361950" y="723900"/>
                  </a:cubicBezTo>
                  <a:cubicBezTo>
                    <a:pt x="561975" y="723900"/>
                    <a:pt x="723900" y="561975"/>
                    <a:pt x="723900" y="361950"/>
                  </a:cubicBezTo>
                  <a:cubicBezTo>
                    <a:pt x="723900" y="161925"/>
                    <a:pt x="561975" y="0"/>
                    <a:pt x="361950" y="0"/>
                  </a:cubicBezTo>
                  <a:close/>
                  <a:moveTo>
                    <a:pt x="361950" y="628650"/>
                  </a:moveTo>
                  <a:cubicBezTo>
                    <a:pt x="335280" y="628650"/>
                    <a:pt x="314325" y="607695"/>
                    <a:pt x="314325" y="581025"/>
                  </a:cubicBezTo>
                  <a:cubicBezTo>
                    <a:pt x="314325" y="554355"/>
                    <a:pt x="335280" y="533400"/>
                    <a:pt x="361950" y="533400"/>
                  </a:cubicBezTo>
                  <a:cubicBezTo>
                    <a:pt x="388620" y="533400"/>
                    <a:pt x="409575" y="554355"/>
                    <a:pt x="409575" y="581025"/>
                  </a:cubicBezTo>
                  <a:cubicBezTo>
                    <a:pt x="409575" y="607695"/>
                    <a:pt x="388620" y="628650"/>
                    <a:pt x="361950" y="628650"/>
                  </a:cubicBezTo>
                  <a:close/>
                  <a:moveTo>
                    <a:pt x="390525" y="407670"/>
                  </a:moveTo>
                  <a:cubicBezTo>
                    <a:pt x="390525" y="432435"/>
                    <a:pt x="390525" y="495300"/>
                    <a:pt x="390525" y="495300"/>
                  </a:cubicBezTo>
                  <a:lnTo>
                    <a:pt x="333375" y="495300"/>
                  </a:lnTo>
                  <a:lnTo>
                    <a:pt x="333375" y="352425"/>
                  </a:lnTo>
                  <a:lnTo>
                    <a:pt x="361950" y="352425"/>
                  </a:lnTo>
                  <a:cubicBezTo>
                    <a:pt x="425768" y="352425"/>
                    <a:pt x="466725" y="315278"/>
                    <a:pt x="466725" y="257175"/>
                  </a:cubicBezTo>
                  <a:cubicBezTo>
                    <a:pt x="466725" y="197168"/>
                    <a:pt x="421958" y="152400"/>
                    <a:pt x="361950" y="152400"/>
                  </a:cubicBezTo>
                  <a:cubicBezTo>
                    <a:pt x="296228" y="152400"/>
                    <a:pt x="257175" y="191453"/>
                    <a:pt x="257175" y="257175"/>
                  </a:cubicBezTo>
                  <a:lnTo>
                    <a:pt x="200025" y="257175"/>
                  </a:lnTo>
                  <a:cubicBezTo>
                    <a:pt x="200025" y="160020"/>
                    <a:pt x="264795" y="95250"/>
                    <a:pt x="361950" y="95250"/>
                  </a:cubicBezTo>
                  <a:cubicBezTo>
                    <a:pt x="452438" y="95250"/>
                    <a:pt x="523875" y="166688"/>
                    <a:pt x="523875" y="257175"/>
                  </a:cubicBezTo>
                  <a:cubicBezTo>
                    <a:pt x="523875" y="338138"/>
                    <a:pt x="470535" y="396240"/>
                    <a:pt x="390525" y="40767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96" name="Группа 195">
            <a:extLst>
              <a:ext uri="{FF2B5EF4-FFF2-40B4-BE49-F238E27FC236}">
                <a16:creationId xmlns:a16="http://schemas.microsoft.com/office/drawing/2014/main" id="{D3BE2684-EB2B-4A68-A757-06E4EE438C7A}"/>
              </a:ext>
            </a:extLst>
          </p:cNvPr>
          <p:cNvGrpSpPr/>
          <p:nvPr/>
        </p:nvGrpSpPr>
        <p:grpSpPr>
          <a:xfrm>
            <a:off x="316832" y="1241167"/>
            <a:ext cx="3960000" cy="1080000"/>
            <a:chOff x="7760730" y="4902270"/>
            <a:chExt cx="3960000" cy="1080000"/>
          </a:xfrm>
        </p:grpSpPr>
        <p:grpSp>
          <p:nvGrpSpPr>
            <p:cNvPr id="188" name="Группа 187">
              <a:extLst>
                <a:ext uri="{FF2B5EF4-FFF2-40B4-BE49-F238E27FC236}">
                  <a16:creationId xmlns:a16="http://schemas.microsoft.com/office/drawing/2014/main" id="{1B8FE06D-BB55-4BA1-910F-F0C55AE4F04F}"/>
                </a:ext>
              </a:extLst>
            </p:cNvPr>
            <p:cNvGrpSpPr/>
            <p:nvPr/>
          </p:nvGrpSpPr>
          <p:grpSpPr>
            <a:xfrm>
              <a:off x="7760730" y="4902270"/>
              <a:ext cx="3960000" cy="1080000"/>
              <a:chOff x="114328" y="1428286"/>
              <a:chExt cx="3960000" cy="1080000"/>
            </a:xfrm>
          </p:grpSpPr>
          <p:sp>
            <p:nvSpPr>
              <p:cNvPr id="189" name="Прямоугольник: скругленные углы 188">
                <a:extLst>
                  <a:ext uri="{FF2B5EF4-FFF2-40B4-BE49-F238E27FC236}">
                    <a16:creationId xmlns:a16="http://schemas.microsoft.com/office/drawing/2014/main" id="{D0F459E5-2552-4C27-9BB5-309865174A7E}"/>
                  </a:ext>
                </a:extLst>
              </p:cNvPr>
              <p:cNvSpPr/>
              <p:nvPr/>
            </p:nvSpPr>
            <p:spPr>
              <a:xfrm>
                <a:off x="114328" y="1428286"/>
                <a:ext cx="3960000" cy="10800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0" name="Стрелка: вправо 189">
                <a:extLst>
                  <a:ext uri="{FF2B5EF4-FFF2-40B4-BE49-F238E27FC236}">
                    <a16:creationId xmlns:a16="http://schemas.microsoft.com/office/drawing/2014/main" id="{C05DC9EF-758B-4166-87A0-154A9A586577}"/>
                  </a:ext>
                </a:extLst>
              </p:cNvPr>
              <p:cNvSpPr/>
              <p:nvPr/>
            </p:nvSpPr>
            <p:spPr>
              <a:xfrm rot="5400000">
                <a:off x="990266" y="1940206"/>
                <a:ext cx="360000" cy="252000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91" name="Стрелка: вправо 190">
                <a:extLst>
                  <a:ext uri="{FF2B5EF4-FFF2-40B4-BE49-F238E27FC236}">
                    <a16:creationId xmlns:a16="http://schemas.microsoft.com/office/drawing/2014/main" id="{8F910C37-C94B-4065-AFD8-55F1B7D734EE}"/>
                  </a:ext>
                </a:extLst>
              </p:cNvPr>
              <p:cNvSpPr/>
              <p:nvPr/>
            </p:nvSpPr>
            <p:spPr>
              <a:xfrm rot="10800000">
                <a:off x="1456003" y="1915717"/>
                <a:ext cx="360000" cy="252000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92" name="Стрелка: вправо 191">
                <a:extLst>
                  <a:ext uri="{FF2B5EF4-FFF2-40B4-BE49-F238E27FC236}">
                    <a16:creationId xmlns:a16="http://schemas.microsoft.com/office/drawing/2014/main" id="{4F5E54BC-5D23-4149-A3DD-E1F1F7995F94}"/>
                  </a:ext>
                </a:extLst>
              </p:cNvPr>
              <p:cNvSpPr/>
              <p:nvPr/>
            </p:nvSpPr>
            <p:spPr>
              <a:xfrm rot="10800000">
                <a:off x="2028673" y="1923791"/>
                <a:ext cx="360000" cy="252000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93" name="Стрелка: вправо 192">
                <a:extLst>
                  <a:ext uri="{FF2B5EF4-FFF2-40B4-BE49-F238E27FC236}">
                    <a16:creationId xmlns:a16="http://schemas.microsoft.com/office/drawing/2014/main" id="{1AECC6E9-96AF-4EB4-A5D2-F4A71D087274}"/>
                  </a:ext>
                </a:extLst>
              </p:cNvPr>
              <p:cNvSpPr/>
              <p:nvPr/>
            </p:nvSpPr>
            <p:spPr>
              <a:xfrm rot="16200000">
                <a:off x="2603591" y="1920591"/>
                <a:ext cx="360000" cy="252000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pic>
            <p:nvPicPr>
              <p:cNvPr id="194" name="Рисунок 193">
                <a:extLst>
                  <a:ext uri="{FF2B5EF4-FFF2-40B4-BE49-F238E27FC236}">
                    <a16:creationId xmlns:a16="http://schemas.microsoft.com/office/drawing/2014/main" id="{35CF8B4F-01CC-4837-8D93-F1E7ADD75D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50248" y="1505923"/>
                <a:ext cx="929323" cy="929323"/>
              </a:xfrm>
              <a:prstGeom prst="rect">
                <a:avLst/>
              </a:prstGeom>
            </p:spPr>
          </p:pic>
          <p:sp>
            <p:nvSpPr>
              <p:cNvPr id="195" name="Рисунок 117" descr="Справка со сплошной заливкой">
                <a:extLst>
                  <a:ext uri="{FF2B5EF4-FFF2-40B4-BE49-F238E27FC236}">
                    <a16:creationId xmlns:a16="http://schemas.microsoft.com/office/drawing/2014/main" id="{0ED70DE0-0FAF-49D3-95C0-44F3F304F464}"/>
                  </a:ext>
                </a:extLst>
              </p:cNvPr>
              <p:cNvSpPr/>
              <p:nvPr/>
            </p:nvSpPr>
            <p:spPr>
              <a:xfrm>
                <a:off x="3220520" y="1624269"/>
                <a:ext cx="723900" cy="723900"/>
              </a:xfrm>
              <a:custGeom>
                <a:avLst/>
                <a:gdLst>
                  <a:gd name="connsiteX0" fmla="*/ 361950 w 723900"/>
                  <a:gd name="connsiteY0" fmla="*/ 0 h 723900"/>
                  <a:gd name="connsiteX1" fmla="*/ 0 w 723900"/>
                  <a:gd name="connsiteY1" fmla="*/ 361950 h 723900"/>
                  <a:gd name="connsiteX2" fmla="*/ 361950 w 723900"/>
                  <a:gd name="connsiteY2" fmla="*/ 723900 h 723900"/>
                  <a:gd name="connsiteX3" fmla="*/ 723900 w 723900"/>
                  <a:gd name="connsiteY3" fmla="*/ 361950 h 723900"/>
                  <a:gd name="connsiteX4" fmla="*/ 361950 w 723900"/>
                  <a:gd name="connsiteY4" fmla="*/ 0 h 723900"/>
                  <a:gd name="connsiteX5" fmla="*/ 361950 w 723900"/>
                  <a:gd name="connsiteY5" fmla="*/ 628650 h 723900"/>
                  <a:gd name="connsiteX6" fmla="*/ 314325 w 723900"/>
                  <a:gd name="connsiteY6" fmla="*/ 581025 h 723900"/>
                  <a:gd name="connsiteX7" fmla="*/ 361950 w 723900"/>
                  <a:gd name="connsiteY7" fmla="*/ 533400 h 723900"/>
                  <a:gd name="connsiteX8" fmla="*/ 409575 w 723900"/>
                  <a:gd name="connsiteY8" fmla="*/ 581025 h 723900"/>
                  <a:gd name="connsiteX9" fmla="*/ 361950 w 723900"/>
                  <a:gd name="connsiteY9" fmla="*/ 628650 h 723900"/>
                  <a:gd name="connsiteX10" fmla="*/ 390525 w 723900"/>
                  <a:gd name="connsiteY10" fmla="*/ 407670 h 723900"/>
                  <a:gd name="connsiteX11" fmla="*/ 390525 w 723900"/>
                  <a:gd name="connsiteY11" fmla="*/ 495300 h 723900"/>
                  <a:gd name="connsiteX12" fmla="*/ 333375 w 723900"/>
                  <a:gd name="connsiteY12" fmla="*/ 495300 h 723900"/>
                  <a:gd name="connsiteX13" fmla="*/ 333375 w 723900"/>
                  <a:gd name="connsiteY13" fmla="*/ 352425 h 723900"/>
                  <a:gd name="connsiteX14" fmla="*/ 361950 w 723900"/>
                  <a:gd name="connsiteY14" fmla="*/ 352425 h 723900"/>
                  <a:gd name="connsiteX15" fmla="*/ 466725 w 723900"/>
                  <a:gd name="connsiteY15" fmla="*/ 257175 h 723900"/>
                  <a:gd name="connsiteX16" fmla="*/ 361950 w 723900"/>
                  <a:gd name="connsiteY16" fmla="*/ 152400 h 723900"/>
                  <a:gd name="connsiteX17" fmla="*/ 257175 w 723900"/>
                  <a:gd name="connsiteY17" fmla="*/ 257175 h 723900"/>
                  <a:gd name="connsiteX18" fmla="*/ 200025 w 723900"/>
                  <a:gd name="connsiteY18" fmla="*/ 257175 h 723900"/>
                  <a:gd name="connsiteX19" fmla="*/ 361950 w 723900"/>
                  <a:gd name="connsiteY19" fmla="*/ 95250 h 723900"/>
                  <a:gd name="connsiteX20" fmla="*/ 523875 w 723900"/>
                  <a:gd name="connsiteY20" fmla="*/ 257175 h 723900"/>
                  <a:gd name="connsiteX21" fmla="*/ 390525 w 723900"/>
                  <a:gd name="connsiteY21" fmla="*/ 407670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23900" h="723900">
                    <a:moveTo>
                      <a:pt x="361950" y="0"/>
                    </a:moveTo>
                    <a:cubicBezTo>
                      <a:pt x="161925" y="0"/>
                      <a:pt x="0" y="161925"/>
                      <a:pt x="0" y="361950"/>
                    </a:cubicBezTo>
                    <a:cubicBezTo>
                      <a:pt x="0" y="561975"/>
                      <a:pt x="161925" y="723900"/>
                      <a:pt x="361950" y="723900"/>
                    </a:cubicBezTo>
                    <a:cubicBezTo>
                      <a:pt x="561975" y="723900"/>
                      <a:pt x="723900" y="561975"/>
                      <a:pt x="723900" y="361950"/>
                    </a:cubicBezTo>
                    <a:cubicBezTo>
                      <a:pt x="723900" y="161925"/>
                      <a:pt x="561975" y="0"/>
                      <a:pt x="361950" y="0"/>
                    </a:cubicBezTo>
                    <a:close/>
                    <a:moveTo>
                      <a:pt x="361950" y="628650"/>
                    </a:moveTo>
                    <a:cubicBezTo>
                      <a:pt x="335280" y="628650"/>
                      <a:pt x="314325" y="607695"/>
                      <a:pt x="314325" y="581025"/>
                    </a:cubicBezTo>
                    <a:cubicBezTo>
                      <a:pt x="314325" y="554355"/>
                      <a:pt x="335280" y="533400"/>
                      <a:pt x="361950" y="533400"/>
                    </a:cubicBezTo>
                    <a:cubicBezTo>
                      <a:pt x="388620" y="533400"/>
                      <a:pt x="409575" y="554355"/>
                      <a:pt x="409575" y="581025"/>
                    </a:cubicBezTo>
                    <a:cubicBezTo>
                      <a:pt x="409575" y="607695"/>
                      <a:pt x="388620" y="628650"/>
                      <a:pt x="361950" y="628650"/>
                    </a:cubicBezTo>
                    <a:close/>
                    <a:moveTo>
                      <a:pt x="390525" y="407670"/>
                    </a:moveTo>
                    <a:cubicBezTo>
                      <a:pt x="390525" y="432435"/>
                      <a:pt x="390525" y="495300"/>
                      <a:pt x="390525" y="495300"/>
                    </a:cubicBezTo>
                    <a:lnTo>
                      <a:pt x="333375" y="495300"/>
                    </a:lnTo>
                    <a:lnTo>
                      <a:pt x="333375" y="352425"/>
                    </a:lnTo>
                    <a:lnTo>
                      <a:pt x="361950" y="352425"/>
                    </a:lnTo>
                    <a:cubicBezTo>
                      <a:pt x="425768" y="352425"/>
                      <a:pt x="466725" y="315278"/>
                      <a:pt x="466725" y="257175"/>
                    </a:cubicBezTo>
                    <a:cubicBezTo>
                      <a:pt x="466725" y="197168"/>
                      <a:pt x="421958" y="152400"/>
                      <a:pt x="361950" y="152400"/>
                    </a:cubicBezTo>
                    <a:cubicBezTo>
                      <a:pt x="296228" y="152400"/>
                      <a:pt x="257175" y="191453"/>
                      <a:pt x="257175" y="257175"/>
                    </a:cubicBezTo>
                    <a:lnTo>
                      <a:pt x="200025" y="257175"/>
                    </a:lnTo>
                    <a:cubicBezTo>
                      <a:pt x="200025" y="160020"/>
                      <a:pt x="264795" y="95250"/>
                      <a:pt x="361950" y="95250"/>
                    </a:cubicBezTo>
                    <a:cubicBezTo>
                      <a:pt x="452438" y="95250"/>
                      <a:pt x="523875" y="166688"/>
                      <a:pt x="523875" y="257175"/>
                    </a:cubicBezTo>
                    <a:cubicBezTo>
                      <a:pt x="523875" y="338138"/>
                      <a:pt x="470535" y="396240"/>
                      <a:pt x="390525" y="40767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schemeClr val="accent1"/>
                  </a:solidFill>
                </a:endParaRPr>
              </a:p>
            </p:txBody>
          </p:sp>
        </p:grpSp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D130E1D4-906E-46FD-A028-DE11CB3DD4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42959" y="5018078"/>
              <a:ext cx="900000" cy="90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</p:grpSp>
      <p:grpSp>
        <p:nvGrpSpPr>
          <p:cNvPr id="127" name="Группа 126">
            <a:extLst>
              <a:ext uri="{FF2B5EF4-FFF2-40B4-BE49-F238E27FC236}">
                <a16:creationId xmlns:a16="http://schemas.microsoft.com/office/drawing/2014/main" id="{EA51B126-C9C2-467A-9D78-BE5F3A51A55B}"/>
              </a:ext>
            </a:extLst>
          </p:cNvPr>
          <p:cNvGrpSpPr/>
          <p:nvPr/>
        </p:nvGrpSpPr>
        <p:grpSpPr>
          <a:xfrm>
            <a:off x="187583" y="1204022"/>
            <a:ext cx="4058477" cy="1259821"/>
            <a:chOff x="29414" y="2509402"/>
            <a:chExt cx="4069726" cy="1259821"/>
          </a:xfrm>
        </p:grpSpPr>
        <p:sp>
          <p:nvSpPr>
            <p:cNvPr id="72" name="Прямоугольник: скругленные углы 71">
              <a:extLst>
                <a:ext uri="{FF2B5EF4-FFF2-40B4-BE49-F238E27FC236}">
                  <a16:creationId xmlns:a16="http://schemas.microsoft.com/office/drawing/2014/main" id="{074D49F4-A786-41E3-B7F6-AADE2BB56919}"/>
                </a:ext>
              </a:extLst>
            </p:cNvPr>
            <p:cNvSpPr/>
            <p:nvPr/>
          </p:nvSpPr>
          <p:spPr>
            <a:xfrm>
              <a:off x="139140" y="2558348"/>
              <a:ext cx="3960000" cy="10800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Стрелка: вправо 62">
              <a:extLst>
                <a:ext uri="{FF2B5EF4-FFF2-40B4-BE49-F238E27FC236}">
                  <a16:creationId xmlns:a16="http://schemas.microsoft.com/office/drawing/2014/main" id="{12CB9935-C70D-4224-B552-33FF7A01370C}"/>
                </a:ext>
              </a:extLst>
            </p:cNvPr>
            <p:cNvSpPr/>
            <p:nvPr/>
          </p:nvSpPr>
          <p:spPr>
            <a:xfrm rot="16200000">
              <a:off x="1670256" y="2997731"/>
              <a:ext cx="415385" cy="2772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B2B6B15E-80E3-4E07-8CBD-81548DF6FBC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414" y="2509402"/>
              <a:ext cx="1263313" cy="1259821"/>
            </a:xfrm>
            <a:prstGeom prst="rect">
              <a:avLst/>
            </a:prstGeom>
          </p:spPr>
        </p:pic>
        <p:sp>
          <p:nvSpPr>
            <p:cNvPr id="62" name="Стрелка: вправо 61">
              <a:extLst>
                <a:ext uri="{FF2B5EF4-FFF2-40B4-BE49-F238E27FC236}">
                  <a16:creationId xmlns:a16="http://schemas.microsoft.com/office/drawing/2014/main" id="{7B944383-79E9-4370-B9C5-CFC3C18E7257}"/>
                </a:ext>
              </a:extLst>
            </p:cNvPr>
            <p:cNvSpPr/>
            <p:nvPr/>
          </p:nvSpPr>
          <p:spPr>
            <a:xfrm>
              <a:off x="1139178" y="2993929"/>
              <a:ext cx="396000" cy="29076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64" name="Стрелка: вправо 63">
              <a:extLst>
                <a:ext uri="{FF2B5EF4-FFF2-40B4-BE49-F238E27FC236}">
                  <a16:creationId xmlns:a16="http://schemas.microsoft.com/office/drawing/2014/main" id="{CC28B8C2-AFDC-489E-9A51-9F057B0C99FA}"/>
                </a:ext>
              </a:extLst>
            </p:cNvPr>
            <p:cNvSpPr/>
            <p:nvPr/>
          </p:nvSpPr>
          <p:spPr>
            <a:xfrm>
              <a:off x="2188641" y="3009754"/>
              <a:ext cx="396000" cy="29076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66" name="Стрелка: вправо 65">
              <a:extLst>
                <a:ext uri="{FF2B5EF4-FFF2-40B4-BE49-F238E27FC236}">
                  <a16:creationId xmlns:a16="http://schemas.microsoft.com/office/drawing/2014/main" id="{9525863D-5935-4A9F-BBDE-4F82DC5A5A13}"/>
                </a:ext>
              </a:extLst>
            </p:cNvPr>
            <p:cNvSpPr/>
            <p:nvPr/>
          </p:nvSpPr>
          <p:spPr>
            <a:xfrm rot="5400000">
              <a:off x="2719719" y="3041637"/>
              <a:ext cx="415385" cy="2772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21" name="Рисунок 117" descr="Справка со сплошной заливкой">
              <a:extLst>
                <a:ext uri="{FF2B5EF4-FFF2-40B4-BE49-F238E27FC236}">
                  <a16:creationId xmlns:a16="http://schemas.microsoft.com/office/drawing/2014/main" id="{031F5074-DDD9-4CD3-9088-239BD26899A7}"/>
                </a:ext>
              </a:extLst>
            </p:cNvPr>
            <p:cNvSpPr/>
            <p:nvPr/>
          </p:nvSpPr>
          <p:spPr>
            <a:xfrm>
              <a:off x="3250406" y="2761753"/>
              <a:ext cx="723900" cy="723900"/>
            </a:xfrm>
            <a:custGeom>
              <a:avLst/>
              <a:gdLst>
                <a:gd name="connsiteX0" fmla="*/ 361950 w 723900"/>
                <a:gd name="connsiteY0" fmla="*/ 0 h 723900"/>
                <a:gd name="connsiteX1" fmla="*/ 0 w 723900"/>
                <a:gd name="connsiteY1" fmla="*/ 361950 h 723900"/>
                <a:gd name="connsiteX2" fmla="*/ 361950 w 723900"/>
                <a:gd name="connsiteY2" fmla="*/ 723900 h 723900"/>
                <a:gd name="connsiteX3" fmla="*/ 723900 w 723900"/>
                <a:gd name="connsiteY3" fmla="*/ 361950 h 723900"/>
                <a:gd name="connsiteX4" fmla="*/ 361950 w 723900"/>
                <a:gd name="connsiteY4" fmla="*/ 0 h 723900"/>
                <a:gd name="connsiteX5" fmla="*/ 361950 w 723900"/>
                <a:gd name="connsiteY5" fmla="*/ 628650 h 723900"/>
                <a:gd name="connsiteX6" fmla="*/ 314325 w 723900"/>
                <a:gd name="connsiteY6" fmla="*/ 581025 h 723900"/>
                <a:gd name="connsiteX7" fmla="*/ 361950 w 723900"/>
                <a:gd name="connsiteY7" fmla="*/ 533400 h 723900"/>
                <a:gd name="connsiteX8" fmla="*/ 409575 w 723900"/>
                <a:gd name="connsiteY8" fmla="*/ 581025 h 723900"/>
                <a:gd name="connsiteX9" fmla="*/ 361950 w 723900"/>
                <a:gd name="connsiteY9" fmla="*/ 628650 h 723900"/>
                <a:gd name="connsiteX10" fmla="*/ 390525 w 723900"/>
                <a:gd name="connsiteY10" fmla="*/ 407670 h 723900"/>
                <a:gd name="connsiteX11" fmla="*/ 390525 w 723900"/>
                <a:gd name="connsiteY11" fmla="*/ 495300 h 723900"/>
                <a:gd name="connsiteX12" fmla="*/ 333375 w 723900"/>
                <a:gd name="connsiteY12" fmla="*/ 495300 h 723900"/>
                <a:gd name="connsiteX13" fmla="*/ 333375 w 723900"/>
                <a:gd name="connsiteY13" fmla="*/ 352425 h 723900"/>
                <a:gd name="connsiteX14" fmla="*/ 361950 w 723900"/>
                <a:gd name="connsiteY14" fmla="*/ 352425 h 723900"/>
                <a:gd name="connsiteX15" fmla="*/ 466725 w 723900"/>
                <a:gd name="connsiteY15" fmla="*/ 257175 h 723900"/>
                <a:gd name="connsiteX16" fmla="*/ 361950 w 723900"/>
                <a:gd name="connsiteY16" fmla="*/ 152400 h 723900"/>
                <a:gd name="connsiteX17" fmla="*/ 257175 w 723900"/>
                <a:gd name="connsiteY17" fmla="*/ 257175 h 723900"/>
                <a:gd name="connsiteX18" fmla="*/ 200025 w 723900"/>
                <a:gd name="connsiteY18" fmla="*/ 257175 h 723900"/>
                <a:gd name="connsiteX19" fmla="*/ 361950 w 723900"/>
                <a:gd name="connsiteY19" fmla="*/ 95250 h 723900"/>
                <a:gd name="connsiteX20" fmla="*/ 523875 w 723900"/>
                <a:gd name="connsiteY20" fmla="*/ 257175 h 723900"/>
                <a:gd name="connsiteX21" fmla="*/ 390525 w 723900"/>
                <a:gd name="connsiteY21" fmla="*/ 40767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23900" h="723900">
                  <a:moveTo>
                    <a:pt x="361950" y="0"/>
                  </a:moveTo>
                  <a:cubicBezTo>
                    <a:pt x="161925" y="0"/>
                    <a:pt x="0" y="161925"/>
                    <a:pt x="0" y="361950"/>
                  </a:cubicBezTo>
                  <a:cubicBezTo>
                    <a:pt x="0" y="561975"/>
                    <a:pt x="161925" y="723900"/>
                    <a:pt x="361950" y="723900"/>
                  </a:cubicBezTo>
                  <a:cubicBezTo>
                    <a:pt x="561975" y="723900"/>
                    <a:pt x="723900" y="561975"/>
                    <a:pt x="723900" y="361950"/>
                  </a:cubicBezTo>
                  <a:cubicBezTo>
                    <a:pt x="723900" y="161925"/>
                    <a:pt x="561975" y="0"/>
                    <a:pt x="361950" y="0"/>
                  </a:cubicBezTo>
                  <a:close/>
                  <a:moveTo>
                    <a:pt x="361950" y="628650"/>
                  </a:moveTo>
                  <a:cubicBezTo>
                    <a:pt x="335280" y="628650"/>
                    <a:pt x="314325" y="607695"/>
                    <a:pt x="314325" y="581025"/>
                  </a:cubicBezTo>
                  <a:cubicBezTo>
                    <a:pt x="314325" y="554355"/>
                    <a:pt x="335280" y="533400"/>
                    <a:pt x="361950" y="533400"/>
                  </a:cubicBezTo>
                  <a:cubicBezTo>
                    <a:pt x="388620" y="533400"/>
                    <a:pt x="409575" y="554355"/>
                    <a:pt x="409575" y="581025"/>
                  </a:cubicBezTo>
                  <a:cubicBezTo>
                    <a:pt x="409575" y="607695"/>
                    <a:pt x="388620" y="628650"/>
                    <a:pt x="361950" y="628650"/>
                  </a:cubicBezTo>
                  <a:close/>
                  <a:moveTo>
                    <a:pt x="390525" y="407670"/>
                  </a:moveTo>
                  <a:cubicBezTo>
                    <a:pt x="390525" y="432435"/>
                    <a:pt x="390525" y="495300"/>
                    <a:pt x="390525" y="495300"/>
                  </a:cubicBezTo>
                  <a:lnTo>
                    <a:pt x="333375" y="495300"/>
                  </a:lnTo>
                  <a:lnTo>
                    <a:pt x="333375" y="352425"/>
                  </a:lnTo>
                  <a:lnTo>
                    <a:pt x="361950" y="352425"/>
                  </a:lnTo>
                  <a:cubicBezTo>
                    <a:pt x="425768" y="352425"/>
                    <a:pt x="466725" y="315278"/>
                    <a:pt x="466725" y="257175"/>
                  </a:cubicBezTo>
                  <a:cubicBezTo>
                    <a:pt x="466725" y="197168"/>
                    <a:pt x="421958" y="152400"/>
                    <a:pt x="361950" y="152400"/>
                  </a:cubicBezTo>
                  <a:cubicBezTo>
                    <a:pt x="296228" y="152400"/>
                    <a:pt x="257175" y="191453"/>
                    <a:pt x="257175" y="257175"/>
                  </a:cubicBezTo>
                  <a:lnTo>
                    <a:pt x="200025" y="257175"/>
                  </a:lnTo>
                  <a:cubicBezTo>
                    <a:pt x="200025" y="160020"/>
                    <a:pt x="264795" y="95250"/>
                    <a:pt x="361950" y="95250"/>
                  </a:cubicBezTo>
                  <a:cubicBezTo>
                    <a:pt x="452438" y="95250"/>
                    <a:pt x="523875" y="166688"/>
                    <a:pt x="523875" y="257175"/>
                  </a:cubicBezTo>
                  <a:cubicBezTo>
                    <a:pt x="523875" y="338138"/>
                    <a:pt x="470535" y="396240"/>
                    <a:pt x="390525" y="40767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69" name="Группа 168">
            <a:extLst>
              <a:ext uri="{FF2B5EF4-FFF2-40B4-BE49-F238E27FC236}">
                <a16:creationId xmlns:a16="http://schemas.microsoft.com/office/drawing/2014/main" id="{27D17184-77A4-4DA4-B49B-0AF4CF0FA8EE}"/>
              </a:ext>
            </a:extLst>
          </p:cNvPr>
          <p:cNvGrpSpPr/>
          <p:nvPr/>
        </p:nvGrpSpPr>
        <p:grpSpPr>
          <a:xfrm>
            <a:off x="279300" y="1198525"/>
            <a:ext cx="4021898" cy="1220114"/>
            <a:chOff x="382202" y="2887515"/>
            <a:chExt cx="4021898" cy="1220114"/>
          </a:xfrm>
        </p:grpSpPr>
        <p:grpSp>
          <p:nvGrpSpPr>
            <p:cNvPr id="161" name="Группа 160">
              <a:extLst>
                <a:ext uri="{FF2B5EF4-FFF2-40B4-BE49-F238E27FC236}">
                  <a16:creationId xmlns:a16="http://schemas.microsoft.com/office/drawing/2014/main" id="{4E0D2691-2BD7-4479-9162-DA217C5A3706}"/>
                </a:ext>
              </a:extLst>
            </p:cNvPr>
            <p:cNvGrpSpPr/>
            <p:nvPr/>
          </p:nvGrpSpPr>
          <p:grpSpPr>
            <a:xfrm>
              <a:off x="382202" y="2887515"/>
              <a:ext cx="4021898" cy="1220114"/>
              <a:chOff x="66094" y="2529186"/>
              <a:chExt cx="4033046" cy="1220114"/>
            </a:xfrm>
          </p:grpSpPr>
          <p:sp>
            <p:nvSpPr>
              <p:cNvPr id="162" name="Прямоугольник: скругленные углы 161">
                <a:extLst>
                  <a:ext uri="{FF2B5EF4-FFF2-40B4-BE49-F238E27FC236}">
                    <a16:creationId xmlns:a16="http://schemas.microsoft.com/office/drawing/2014/main" id="{528CF122-E4EF-4D6B-A76C-DA274C9BB77F}"/>
                  </a:ext>
                </a:extLst>
              </p:cNvPr>
              <p:cNvSpPr/>
              <p:nvPr/>
            </p:nvSpPr>
            <p:spPr>
              <a:xfrm>
                <a:off x="139140" y="2558348"/>
                <a:ext cx="3960000" cy="10800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3" name="Стрелка: вправо 162">
                <a:extLst>
                  <a:ext uri="{FF2B5EF4-FFF2-40B4-BE49-F238E27FC236}">
                    <a16:creationId xmlns:a16="http://schemas.microsoft.com/office/drawing/2014/main" id="{6C71A88D-252C-4FE7-99F1-91EF5B644D9B}"/>
                  </a:ext>
                </a:extLst>
              </p:cNvPr>
              <p:cNvSpPr/>
              <p:nvPr/>
            </p:nvSpPr>
            <p:spPr>
              <a:xfrm rot="16200000">
                <a:off x="1670256" y="2997731"/>
                <a:ext cx="415385" cy="277200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pic>
            <p:nvPicPr>
              <p:cNvPr id="164" name="Рисунок 163">
                <a:extLst>
                  <a:ext uri="{FF2B5EF4-FFF2-40B4-BE49-F238E27FC236}">
                    <a16:creationId xmlns:a16="http://schemas.microsoft.com/office/drawing/2014/main" id="{5C8665C9-8B51-4ED1-A954-769D5CF761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6094" y="2529186"/>
                <a:ext cx="1223495" cy="1220114"/>
              </a:xfrm>
              <a:prstGeom prst="rect">
                <a:avLst/>
              </a:prstGeom>
            </p:spPr>
          </p:pic>
          <p:sp>
            <p:nvSpPr>
              <p:cNvPr id="165" name="Стрелка: вправо 164">
                <a:extLst>
                  <a:ext uri="{FF2B5EF4-FFF2-40B4-BE49-F238E27FC236}">
                    <a16:creationId xmlns:a16="http://schemas.microsoft.com/office/drawing/2014/main" id="{008E5D6D-9281-45AB-AB4A-E0BBBC24869A}"/>
                  </a:ext>
                </a:extLst>
              </p:cNvPr>
              <p:cNvSpPr/>
              <p:nvPr/>
            </p:nvSpPr>
            <p:spPr>
              <a:xfrm>
                <a:off x="1139178" y="2993929"/>
                <a:ext cx="396000" cy="290769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66" name="Стрелка: вправо 165">
                <a:extLst>
                  <a:ext uri="{FF2B5EF4-FFF2-40B4-BE49-F238E27FC236}">
                    <a16:creationId xmlns:a16="http://schemas.microsoft.com/office/drawing/2014/main" id="{883B9B60-AE18-4564-B368-84D1DCC94ACF}"/>
                  </a:ext>
                </a:extLst>
              </p:cNvPr>
              <p:cNvSpPr/>
              <p:nvPr/>
            </p:nvSpPr>
            <p:spPr>
              <a:xfrm>
                <a:off x="2188641" y="3009754"/>
                <a:ext cx="396000" cy="290769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67" name="Стрелка: вправо 166">
                <a:extLst>
                  <a:ext uri="{FF2B5EF4-FFF2-40B4-BE49-F238E27FC236}">
                    <a16:creationId xmlns:a16="http://schemas.microsoft.com/office/drawing/2014/main" id="{E5AEFF49-CBFF-4D74-8C30-90F7424B8E0C}"/>
                  </a:ext>
                </a:extLst>
              </p:cNvPr>
              <p:cNvSpPr/>
              <p:nvPr/>
            </p:nvSpPr>
            <p:spPr>
              <a:xfrm rot="5400000">
                <a:off x="2719719" y="3041637"/>
                <a:ext cx="415385" cy="277200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68" name="Рисунок 117" descr="Справка со сплошной заливкой">
                <a:extLst>
                  <a:ext uri="{FF2B5EF4-FFF2-40B4-BE49-F238E27FC236}">
                    <a16:creationId xmlns:a16="http://schemas.microsoft.com/office/drawing/2014/main" id="{927B190C-3919-47FE-BC45-FE6544927025}"/>
                  </a:ext>
                </a:extLst>
              </p:cNvPr>
              <p:cNvSpPr/>
              <p:nvPr/>
            </p:nvSpPr>
            <p:spPr>
              <a:xfrm>
                <a:off x="3250406" y="2761753"/>
                <a:ext cx="723900" cy="723900"/>
              </a:xfrm>
              <a:custGeom>
                <a:avLst/>
                <a:gdLst>
                  <a:gd name="connsiteX0" fmla="*/ 361950 w 723900"/>
                  <a:gd name="connsiteY0" fmla="*/ 0 h 723900"/>
                  <a:gd name="connsiteX1" fmla="*/ 0 w 723900"/>
                  <a:gd name="connsiteY1" fmla="*/ 361950 h 723900"/>
                  <a:gd name="connsiteX2" fmla="*/ 361950 w 723900"/>
                  <a:gd name="connsiteY2" fmla="*/ 723900 h 723900"/>
                  <a:gd name="connsiteX3" fmla="*/ 723900 w 723900"/>
                  <a:gd name="connsiteY3" fmla="*/ 361950 h 723900"/>
                  <a:gd name="connsiteX4" fmla="*/ 361950 w 723900"/>
                  <a:gd name="connsiteY4" fmla="*/ 0 h 723900"/>
                  <a:gd name="connsiteX5" fmla="*/ 361950 w 723900"/>
                  <a:gd name="connsiteY5" fmla="*/ 628650 h 723900"/>
                  <a:gd name="connsiteX6" fmla="*/ 314325 w 723900"/>
                  <a:gd name="connsiteY6" fmla="*/ 581025 h 723900"/>
                  <a:gd name="connsiteX7" fmla="*/ 361950 w 723900"/>
                  <a:gd name="connsiteY7" fmla="*/ 533400 h 723900"/>
                  <a:gd name="connsiteX8" fmla="*/ 409575 w 723900"/>
                  <a:gd name="connsiteY8" fmla="*/ 581025 h 723900"/>
                  <a:gd name="connsiteX9" fmla="*/ 361950 w 723900"/>
                  <a:gd name="connsiteY9" fmla="*/ 628650 h 723900"/>
                  <a:gd name="connsiteX10" fmla="*/ 390525 w 723900"/>
                  <a:gd name="connsiteY10" fmla="*/ 407670 h 723900"/>
                  <a:gd name="connsiteX11" fmla="*/ 390525 w 723900"/>
                  <a:gd name="connsiteY11" fmla="*/ 495300 h 723900"/>
                  <a:gd name="connsiteX12" fmla="*/ 333375 w 723900"/>
                  <a:gd name="connsiteY12" fmla="*/ 495300 h 723900"/>
                  <a:gd name="connsiteX13" fmla="*/ 333375 w 723900"/>
                  <a:gd name="connsiteY13" fmla="*/ 352425 h 723900"/>
                  <a:gd name="connsiteX14" fmla="*/ 361950 w 723900"/>
                  <a:gd name="connsiteY14" fmla="*/ 352425 h 723900"/>
                  <a:gd name="connsiteX15" fmla="*/ 466725 w 723900"/>
                  <a:gd name="connsiteY15" fmla="*/ 257175 h 723900"/>
                  <a:gd name="connsiteX16" fmla="*/ 361950 w 723900"/>
                  <a:gd name="connsiteY16" fmla="*/ 152400 h 723900"/>
                  <a:gd name="connsiteX17" fmla="*/ 257175 w 723900"/>
                  <a:gd name="connsiteY17" fmla="*/ 257175 h 723900"/>
                  <a:gd name="connsiteX18" fmla="*/ 200025 w 723900"/>
                  <a:gd name="connsiteY18" fmla="*/ 257175 h 723900"/>
                  <a:gd name="connsiteX19" fmla="*/ 361950 w 723900"/>
                  <a:gd name="connsiteY19" fmla="*/ 95250 h 723900"/>
                  <a:gd name="connsiteX20" fmla="*/ 523875 w 723900"/>
                  <a:gd name="connsiteY20" fmla="*/ 257175 h 723900"/>
                  <a:gd name="connsiteX21" fmla="*/ 390525 w 723900"/>
                  <a:gd name="connsiteY21" fmla="*/ 407670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23900" h="723900">
                    <a:moveTo>
                      <a:pt x="361950" y="0"/>
                    </a:moveTo>
                    <a:cubicBezTo>
                      <a:pt x="161925" y="0"/>
                      <a:pt x="0" y="161925"/>
                      <a:pt x="0" y="361950"/>
                    </a:cubicBezTo>
                    <a:cubicBezTo>
                      <a:pt x="0" y="561975"/>
                      <a:pt x="161925" y="723900"/>
                      <a:pt x="361950" y="723900"/>
                    </a:cubicBezTo>
                    <a:cubicBezTo>
                      <a:pt x="561975" y="723900"/>
                      <a:pt x="723900" y="561975"/>
                      <a:pt x="723900" y="361950"/>
                    </a:cubicBezTo>
                    <a:cubicBezTo>
                      <a:pt x="723900" y="161925"/>
                      <a:pt x="561975" y="0"/>
                      <a:pt x="361950" y="0"/>
                    </a:cubicBezTo>
                    <a:close/>
                    <a:moveTo>
                      <a:pt x="361950" y="628650"/>
                    </a:moveTo>
                    <a:cubicBezTo>
                      <a:pt x="335280" y="628650"/>
                      <a:pt x="314325" y="607695"/>
                      <a:pt x="314325" y="581025"/>
                    </a:cubicBezTo>
                    <a:cubicBezTo>
                      <a:pt x="314325" y="554355"/>
                      <a:pt x="335280" y="533400"/>
                      <a:pt x="361950" y="533400"/>
                    </a:cubicBezTo>
                    <a:cubicBezTo>
                      <a:pt x="388620" y="533400"/>
                      <a:pt x="409575" y="554355"/>
                      <a:pt x="409575" y="581025"/>
                    </a:cubicBezTo>
                    <a:cubicBezTo>
                      <a:pt x="409575" y="607695"/>
                      <a:pt x="388620" y="628650"/>
                      <a:pt x="361950" y="628650"/>
                    </a:cubicBezTo>
                    <a:close/>
                    <a:moveTo>
                      <a:pt x="390525" y="407670"/>
                    </a:moveTo>
                    <a:cubicBezTo>
                      <a:pt x="390525" y="432435"/>
                      <a:pt x="390525" y="495300"/>
                      <a:pt x="390525" y="495300"/>
                    </a:cubicBezTo>
                    <a:lnTo>
                      <a:pt x="333375" y="495300"/>
                    </a:lnTo>
                    <a:lnTo>
                      <a:pt x="333375" y="352425"/>
                    </a:lnTo>
                    <a:lnTo>
                      <a:pt x="361950" y="352425"/>
                    </a:lnTo>
                    <a:cubicBezTo>
                      <a:pt x="425768" y="352425"/>
                      <a:pt x="466725" y="315278"/>
                      <a:pt x="466725" y="257175"/>
                    </a:cubicBezTo>
                    <a:cubicBezTo>
                      <a:pt x="466725" y="197168"/>
                      <a:pt x="421958" y="152400"/>
                      <a:pt x="361950" y="152400"/>
                    </a:cubicBezTo>
                    <a:cubicBezTo>
                      <a:pt x="296228" y="152400"/>
                      <a:pt x="257175" y="191453"/>
                      <a:pt x="257175" y="257175"/>
                    </a:cubicBezTo>
                    <a:lnTo>
                      <a:pt x="200025" y="257175"/>
                    </a:lnTo>
                    <a:cubicBezTo>
                      <a:pt x="200025" y="160020"/>
                      <a:pt x="264795" y="95250"/>
                      <a:pt x="361950" y="95250"/>
                    </a:cubicBezTo>
                    <a:cubicBezTo>
                      <a:pt x="452438" y="95250"/>
                      <a:pt x="523875" y="166688"/>
                      <a:pt x="523875" y="257175"/>
                    </a:cubicBezTo>
                    <a:cubicBezTo>
                      <a:pt x="523875" y="338138"/>
                      <a:pt x="470535" y="396240"/>
                      <a:pt x="390525" y="40767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schemeClr val="accent1"/>
                  </a:solidFill>
                </a:endParaRPr>
              </a:p>
            </p:txBody>
          </p:sp>
        </p:grpSp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16080539-B08F-4350-A086-EA4D6B89D9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05228" y="3006677"/>
              <a:ext cx="900000" cy="90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</p:grp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9D93558A-42A3-40CB-AAAC-A085DB2396D5}"/>
              </a:ext>
            </a:extLst>
          </p:cNvPr>
          <p:cNvGrpSpPr/>
          <p:nvPr/>
        </p:nvGrpSpPr>
        <p:grpSpPr>
          <a:xfrm>
            <a:off x="328162" y="1241848"/>
            <a:ext cx="3960000" cy="1080000"/>
            <a:chOff x="155240" y="3666630"/>
            <a:chExt cx="3960000" cy="1037863"/>
          </a:xfrm>
        </p:grpSpPr>
        <p:sp>
          <p:nvSpPr>
            <p:cNvPr id="73" name="Прямоугольник: скругленные углы 72">
              <a:extLst>
                <a:ext uri="{FF2B5EF4-FFF2-40B4-BE49-F238E27FC236}">
                  <a16:creationId xmlns:a16="http://schemas.microsoft.com/office/drawing/2014/main" id="{96974873-7155-4275-9DB3-EBEBA32C0EBC}"/>
                </a:ext>
              </a:extLst>
            </p:cNvPr>
            <p:cNvSpPr/>
            <p:nvPr/>
          </p:nvSpPr>
          <p:spPr>
            <a:xfrm>
              <a:off x="155240" y="3666630"/>
              <a:ext cx="3960000" cy="103786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id="{04A49AAB-F445-49CE-8E1E-C40F18A5C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3354" y="3722525"/>
              <a:ext cx="990000" cy="951374"/>
            </a:xfrm>
            <a:prstGeom prst="rect">
              <a:avLst/>
            </a:prstGeom>
          </p:spPr>
        </p:pic>
        <p:sp>
          <p:nvSpPr>
            <p:cNvPr id="79" name="Стрелка: вправо 78">
              <a:extLst>
                <a:ext uri="{FF2B5EF4-FFF2-40B4-BE49-F238E27FC236}">
                  <a16:creationId xmlns:a16="http://schemas.microsoft.com/office/drawing/2014/main" id="{48751780-05C5-4335-AA30-13A6FC6C9CAA}"/>
                </a:ext>
              </a:extLst>
            </p:cNvPr>
            <p:cNvSpPr/>
            <p:nvPr/>
          </p:nvSpPr>
          <p:spPr>
            <a:xfrm rot="5400000">
              <a:off x="1151152" y="4129138"/>
              <a:ext cx="399178" cy="2772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80" name="Стрелка: вправо 79">
              <a:extLst>
                <a:ext uri="{FF2B5EF4-FFF2-40B4-BE49-F238E27FC236}">
                  <a16:creationId xmlns:a16="http://schemas.microsoft.com/office/drawing/2014/main" id="{1A74EF61-9125-424C-9694-0A229617BC04}"/>
                </a:ext>
              </a:extLst>
            </p:cNvPr>
            <p:cNvSpPr/>
            <p:nvPr/>
          </p:nvSpPr>
          <p:spPr>
            <a:xfrm rot="10800000">
              <a:off x="1627393" y="4107944"/>
              <a:ext cx="396000" cy="279425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81" name="Стрелка: вправо 80">
              <a:extLst>
                <a:ext uri="{FF2B5EF4-FFF2-40B4-BE49-F238E27FC236}">
                  <a16:creationId xmlns:a16="http://schemas.microsoft.com/office/drawing/2014/main" id="{61297FB7-43B2-49C0-A5E0-EC369BC91F29}"/>
                </a:ext>
              </a:extLst>
            </p:cNvPr>
            <p:cNvSpPr/>
            <p:nvPr/>
          </p:nvSpPr>
          <p:spPr>
            <a:xfrm rot="5400000">
              <a:off x="2150262" y="4109057"/>
              <a:ext cx="399178" cy="2772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82" name="Стрелка: вправо 81">
              <a:extLst>
                <a:ext uri="{FF2B5EF4-FFF2-40B4-BE49-F238E27FC236}">
                  <a16:creationId xmlns:a16="http://schemas.microsoft.com/office/drawing/2014/main" id="{D3C391C5-FFDF-4C40-8AD6-8733F53948BA}"/>
                </a:ext>
              </a:extLst>
            </p:cNvPr>
            <p:cNvSpPr/>
            <p:nvPr/>
          </p:nvSpPr>
          <p:spPr>
            <a:xfrm>
              <a:off x="2626503" y="4128026"/>
              <a:ext cx="396000" cy="279425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22" name="Рисунок 117" descr="Справка со сплошной заливкой">
              <a:extLst>
                <a:ext uri="{FF2B5EF4-FFF2-40B4-BE49-F238E27FC236}">
                  <a16:creationId xmlns:a16="http://schemas.microsoft.com/office/drawing/2014/main" id="{BCE5229C-015B-4434-ACCB-4C289C2879BD}"/>
                </a:ext>
              </a:extLst>
            </p:cNvPr>
            <p:cNvSpPr/>
            <p:nvPr/>
          </p:nvSpPr>
          <p:spPr>
            <a:xfrm>
              <a:off x="3260167" y="3827056"/>
              <a:ext cx="723900" cy="723900"/>
            </a:xfrm>
            <a:custGeom>
              <a:avLst/>
              <a:gdLst>
                <a:gd name="connsiteX0" fmla="*/ 361950 w 723900"/>
                <a:gd name="connsiteY0" fmla="*/ 0 h 723900"/>
                <a:gd name="connsiteX1" fmla="*/ 0 w 723900"/>
                <a:gd name="connsiteY1" fmla="*/ 361950 h 723900"/>
                <a:gd name="connsiteX2" fmla="*/ 361950 w 723900"/>
                <a:gd name="connsiteY2" fmla="*/ 723900 h 723900"/>
                <a:gd name="connsiteX3" fmla="*/ 723900 w 723900"/>
                <a:gd name="connsiteY3" fmla="*/ 361950 h 723900"/>
                <a:gd name="connsiteX4" fmla="*/ 361950 w 723900"/>
                <a:gd name="connsiteY4" fmla="*/ 0 h 723900"/>
                <a:gd name="connsiteX5" fmla="*/ 361950 w 723900"/>
                <a:gd name="connsiteY5" fmla="*/ 628650 h 723900"/>
                <a:gd name="connsiteX6" fmla="*/ 314325 w 723900"/>
                <a:gd name="connsiteY6" fmla="*/ 581025 h 723900"/>
                <a:gd name="connsiteX7" fmla="*/ 361950 w 723900"/>
                <a:gd name="connsiteY7" fmla="*/ 533400 h 723900"/>
                <a:gd name="connsiteX8" fmla="*/ 409575 w 723900"/>
                <a:gd name="connsiteY8" fmla="*/ 581025 h 723900"/>
                <a:gd name="connsiteX9" fmla="*/ 361950 w 723900"/>
                <a:gd name="connsiteY9" fmla="*/ 628650 h 723900"/>
                <a:gd name="connsiteX10" fmla="*/ 390525 w 723900"/>
                <a:gd name="connsiteY10" fmla="*/ 407670 h 723900"/>
                <a:gd name="connsiteX11" fmla="*/ 390525 w 723900"/>
                <a:gd name="connsiteY11" fmla="*/ 495300 h 723900"/>
                <a:gd name="connsiteX12" fmla="*/ 333375 w 723900"/>
                <a:gd name="connsiteY12" fmla="*/ 495300 h 723900"/>
                <a:gd name="connsiteX13" fmla="*/ 333375 w 723900"/>
                <a:gd name="connsiteY13" fmla="*/ 352425 h 723900"/>
                <a:gd name="connsiteX14" fmla="*/ 361950 w 723900"/>
                <a:gd name="connsiteY14" fmla="*/ 352425 h 723900"/>
                <a:gd name="connsiteX15" fmla="*/ 466725 w 723900"/>
                <a:gd name="connsiteY15" fmla="*/ 257175 h 723900"/>
                <a:gd name="connsiteX16" fmla="*/ 361950 w 723900"/>
                <a:gd name="connsiteY16" fmla="*/ 152400 h 723900"/>
                <a:gd name="connsiteX17" fmla="*/ 257175 w 723900"/>
                <a:gd name="connsiteY17" fmla="*/ 257175 h 723900"/>
                <a:gd name="connsiteX18" fmla="*/ 200025 w 723900"/>
                <a:gd name="connsiteY18" fmla="*/ 257175 h 723900"/>
                <a:gd name="connsiteX19" fmla="*/ 361950 w 723900"/>
                <a:gd name="connsiteY19" fmla="*/ 95250 h 723900"/>
                <a:gd name="connsiteX20" fmla="*/ 523875 w 723900"/>
                <a:gd name="connsiteY20" fmla="*/ 257175 h 723900"/>
                <a:gd name="connsiteX21" fmla="*/ 390525 w 723900"/>
                <a:gd name="connsiteY21" fmla="*/ 40767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23900" h="723900">
                  <a:moveTo>
                    <a:pt x="361950" y="0"/>
                  </a:moveTo>
                  <a:cubicBezTo>
                    <a:pt x="161925" y="0"/>
                    <a:pt x="0" y="161925"/>
                    <a:pt x="0" y="361950"/>
                  </a:cubicBezTo>
                  <a:cubicBezTo>
                    <a:pt x="0" y="561975"/>
                    <a:pt x="161925" y="723900"/>
                    <a:pt x="361950" y="723900"/>
                  </a:cubicBezTo>
                  <a:cubicBezTo>
                    <a:pt x="561975" y="723900"/>
                    <a:pt x="723900" y="561975"/>
                    <a:pt x="723900" y="361950"/>
                  </a:cubicBezTo>
                  <a:cubicBezTo>
                    <a:pt x="723900" y="161925"/>
                    <a:pt x="561975" y="0"/>
                    <a:pt x="361950" y="0"/>
                  </a:cubicBezTo>
                  <a:close/>
                  <a:moveTo>
                    <a:pt x="361950" y="628650"/>
                  </a:moveTo>
                  <a:cubicBezTo>
                    <a:pt x="335280" y="628650"/>
                    <a:pt x="314325" y="607695"/>
                    <a:pt x="314325" y="581025"/>
                  </a:cubicBezTo>
                  <a:cubicBezTo>
                    <a:pt x="314325" y="554355"/>
                    <a:pt x="335280" y="533400"/>
                    <a:pt x="361950" y="533400"/>
                  </a:cubicBezTo>
                  <a:cubicBezTo>
                    <a:pt x="388620" y="533400"/>
                    <a:pt x="409575" y="554355"/>
                    <a:pt x="409575" y="581025"/>
                  </a:cubicBezTo>
                  <a:cubicBezTo>
                    <a:pt x="409575" y="607695"/>
                    <a:pt x="388620" y="628650"/>
                    <a:pt x="361950" y="628650"/>
                  </a:cubicBezTo>
                  <a:close/>
                  <a:moveTo>
                    <a:pt x="390525" y="407670"/>
                  </a:moveTo>
                  <a:cubicBezTo>
                    <a:pt x="390525" y="432435"/>
                    <a:pt x="390525" y="495300"/>
                    <a:pt x="390525" y="495300"/>
                  </a:cubicBezTo>
                  <a:lnTo>
                    <a:pt x="333375" y="495300"/>
                  </a:lnTo>
                  <a:lnTo>
                    <a:pt x="333375" y="352425"/>
                  </a:lnTo>
                  <a:lnTo>
                    <a:pt x="361950" y="352425"/>
                  </a:lnTo>
                  <a:cubicBezTo>
                    <a:pt x="425768" y="352425"/>
                    <a:pt x="466725" y="315278"/>
                    <a:pt x="466725" y="257175"/>
                  </a:cubicBezTo>
                  <a:cubicBezTo>
                    <a:pt x="466725" y="197168"/>
                    <a:pt x="421958" y="152400"/>
                    <a:pt x="361950" y="152400"/>
                  </a:cubicBezTo>
                  <a:cubicBezTo>
                    <a:pt x="296228" y="152400"/>
                    <a:pt x="257175" y="191453"/>
                    <a:pt x="257175" y="257175"/>
                  </a:cubicBezTo>
                  <a:lnTo>
                    <a:pt x="200025" y="257175"/>
                  </a:lnTo>
                  <a:cubicBezTo>
                    <a:pt x="200025" y="160020"/>
                    <a:pt x="264795" y="95250"/>
                    <a:pt x="361950" y="95250"/>
                  </a:cubicBezTo>
                  <a:cubicBezTo>
                    <a:pt x="452438" y="95250"/>
                    <a:pt x="523875" y="166688"/>
                    <a:pt x="523875" y="257175"/>
                  </a:cubicBezTo>
                  <a:cubicBezTo>
                    <a:pt x="523875" y="338138"/>
                    <a:pt x="470535" y="396240"/>
                    <a:pt x="390525" y="40767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87" name="Группа 186">
            <a:extLst>
              <a:ext uri="{FF2B5EF4-FFF2-40B4-BE49-F238E27FC236}">
                <a16:creationId xmlns:a16="http://schemas.microsoft.com/office/drawing/2014/main" id="{A9F2ECEE-5336-4B3B-8FD5-F4212CA79FF5}"/>
              </a:ext>
            </a:extLst>
          </p:cNvPr>
          <p:cNvGrpSpPr/>
          <p:nvPr/>
        </p:nvGrpSpPr>
        <p:grpSpPr>
          <a:xfrm>
            <a:off x="307027" y="1244320"/>
            <a:ext cx="3960000" cy="1080000"/>
            <a:chOff x="485120" y="5911853"/>
            <a:chExt cx="3960000" cy="1080000"/>
          </a:xfrm>
        </p:grpSpPr>
        <p:grpSp>
          <p:nvGrpSpPr>
            <p:cNvPr id="179" name="Группа 178">
              <a:extLst>
                <a:ext uri="{FF2B5EF4-FFF2-40B4-BE49-F238E27FC236}">
                  <a16:creationId xmlns:a16="http://schemas.microsoft.com/office/drawing/2014/main" id="{2C3ABE02-D3A9-4524-AD9A-5DF167916215}"/>
                </a:ext>
              </a:extLst>
            </p:cNvPr>
            <p:cNvGrpSpPr/>
            <p:nvPr/>
          </p:nvGrpSpPr>
          <p:grpSpPr>
            <a:xfrm>
              <a:off x="485120" y="5911853"/>
              <a:ext cx="3960000" cy="1080000"/>
              <a:chOff x="155240" y="3666630"/>
              <a:chExt cx="3960000" cy="1037863"/>
            </a:xfrm>
          </p:grpSpPr>
          <p:sp>
            <p:nvSpPr>
              <p:cNvPr id="180" name="Прямоугольник: скругленные углы 179">
                <a:extLst>
                  <a:ext uri="{FF2B5EF4-FFF2-40B4-BE49-F238E27FC236}">
                    <a16:creationId xmlns:a16="http://schemas.microsoft.com/office/drawing/2014/main" id="{AAEC03A5-B260-4149-ABF3-5676BFC4FBDE}"/>
                  </a:ext>
                </a:extLst>
              </p:cNvPr>
              <p:cNvSpPr/>
              <p:nvPr/>
            </p:nvSpPr>
            <p:spPr>
              <a:xfrm>
                <a:off x="155240" y="3666630"/>
                <a:ext cx="3960000" cy="1037863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81" name="Рисунок 180">
                <a:extLst>
                  <a:ext uri="{FF2B5EF4-FFF2-40B4-BE49-F238E27FC236}">
                    <a16:creationId xmlns:a16="http://schemas.microsoft.com/office/drawing/2014/main" id="{43785B0A-CFBB-4C44-BA4C-91E55455DE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83354" y="3722525"/>
                <a:ext cx="990000" cy="951374"/>
              </a:xfrm>
              <a:prstGeom prst="rect">
                <a:avLst/>
              </a:prstGeom>
            </p:spPr>
          </p:pic>
          <p:sp>
            <p:nvSpPr>
              <p:cNvPr id="182" name="Стрелка: вправо 181">
                <a:extLst>
                  <a:ext uri="{FF2B5EF4-FFF2-40B4-BE49-F238E27FC236}">
                    <a16:creationId xmlns:a16="http://schemas.microsoft.com/office/drawing/2014/main" id="{4A54D568-CEA9-4E39-9F4A-5A2B7ADEFB1A}"/>
                  </a:ext>
                </a:extLst>
              </p:cNvPr>
              <p:cNvSpPr/>
              <p:nvPr/>
            </p:nvSpPr>
            <p:spPr>
              <a:xfrm rot="5400000">
                <a:off x="1151152" y="4129138"/>
                <a:ext cx="399178" cy="277200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83" name="Стрелка: вправо 182">
                <a:extLst>
                  <a:ext uri="{FF2B5EF4-FFF2-40B4-BE49-F238E27FC236}">
                    <a16:creationId xmlns:a16="http://schemas.microsoft.com/office/drawing/2014/main" id="{B95F720A-FA06-46BA-8B88-DE6FAAFC764F}"/>
                  </a:ext>
                </a:extLst>
              </p:cNvPr>
              <p:cNvSpPr/>
              <p:nvPr/>
            </p:nvSpPr>
            <p:spPr>
              <a:xfrm rot="10800000">
                <a:off x="1627393" y="4107944"/>
                <a:ext cx="396000" cy="279425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84" name="Стрелка: вправо 183">
                <a:extLst>
                  <a:ext uri="{FF2B5EF4-FFF2-40B4-BE49-F238E27FC236}">
                    <a16:creationId xmlns:a16="http://schemas.microsoft.com/office/drawing/2014/main" id="{B68A3948-32C2-4977-BDD8-308846C6C002}"/>
                  </a:ext>
                </a:extLst>
              </p:cNvPr>
              <p:cNvSpPr/>
              <p:nvPr/>
            </p:nvSpPr>
            <p:spPr>
              <a:xfrm rot="5400000">
                <a:off x="2150262" y="4109057"/>
                <a:ext cx="399178" cy="277200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85" name="Стрелка: вправо 184">
                <a:extLst>
                  <a:ext uri="{FF2B5EF4-FFF2-40B4-BE49-F238E27FC236}">
                    <a16:creationId xmlns:a16="http://schemas.microsoft.com/office/drawing/2014/main" id="{F96D573F-7C08-4FEA-91E2-8201AFBB7285}"/>
                  </a:ext>
                </a:extLst>
              </p:cNvPr>
              <p:cNvSpPr/>
              <p:nvPr/>
            </p:nvSpPr>
            <p:spPr>
              <a:xfrm>
                <a:off x="2626503" y="4128026"/>
                <a:ext cx="396000" cy="279425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86" name="Рисунок 117" descr="Справка со сплошной заливкой">
                <a:extLst>
                  <a:ext uri="{FF2B5EF4-FFF2-40B4-BE49-F238E27FC236}">
                    <a16:creationId xmlns:a16="http://schemas.microsoft.com/office/drawing/2014/main" id="{6B819B87-C222-4B2B-B3F5-42B083A559F4}"/>
                  </a:ext>
                </a:extLst>
              </p:cNvPr>
              <p:cNvSpPr/>
              <p:nvPr/>
            </p:nvSpPr>
            <p:spPr>
              <a:xfrm>
                <a:off x="3260167" y="3827056"/>
                <a:ext cx="723900" cy="723900"/>
              </a:xfrm>
              <a:custGeom>
                <a:avLst/>
                <a:gdLst>
                  <a:gd name="connsiteX0" fmla="*/ 361950 w 723900"/>
                  <a:gd name="connsiteY0" fmla="*/ 0 h 723900"/>
                  <a:gd name="connsiteX1" fmla="*/ 0 w 723900"/>
                  <a:gd name="connsiteY1" fmla="*/ 361950 h 723900"/>
                  <a:gd name="connsiteX2" fmla="*/ 361950 w 723900"/>
                  <a:gd name="connsiteY2" fmla="*/ 723900 h 723900"/>
                  <a:gd name="connsiteX3" fmla="*/ 723900 w 723900"/>
                  <a:gd name="connsiteY3" fmla="*/ 361950 h 723900"/>
                  <a:gd name="connsiteX4" fmla="*/ 361950 w 723900"/>
                  <a:gd name="connsiteY4" fmla="*/ 0 h 723900"/>
                  <a:gd name="connsiteX5" fmla="*/ 361950 w 723900"/>
                  <a:gd name="connsiteY5" fmla="*/ 628650 h 723900"/>
                  <a:gd name="connsiteX6" fmla="*/ 314325 w 723900"/>
                  <a:gd name="connsiteY6" fmla="*/ 581025 h 723900"/>
                  <a:gd name="connsiteX7" fmla="*/ 361950 w 723900"/>
                  <a:gd name="connsiteY7" fmla="*/ 533400 h 723900"/>
                  <a:gd name="connsiteX8" fmla="*/ 409575 w 723900"/>
                  <a:gd name="connsiteY8" fmla="*/ 581025 h 723900"/>
                  <a:gd name="connsiteX9" fmla="*/ 361950 w 723900"/>
                  <a:gd name="connsiteY9" fmla="*/ 628650 h 723900"/>
                  <a:gd name="connsiteX10" fmla="*/ 390525 w 723900"/>
                  <a:gd name="connsiteY10" fmla="*/ 407670 h 723900"/>
                  <a:gd name="connsiteX11" fmla="*/ 390525 w 723900"/>
                  <a:gd name="connsiteY11" fmla="*/ 495300 h 723900"/>
                  <a:gd name="connsiteX12" fmla="*/ 333375 w 723900"/>
                  <a:gd name="connsiteY12" fmla="*/ 495300 h 723900"/>
                  <a:gd name="connsiteX13" fmla="*/ 333375 w 723900"/>
                  <a:gd name="connsiteY13" fmla="*/ 352425 h 723900"/>
                  <a:gd name="connsiteX14" fmla="*/ 361950 w 723900"/>
                  <a:gd name="connsiteY14" fmla="*/ 352425 h 723900"/>
                  <a:gd name="connsiteX15" fmla="*/ 466725 w 723900"/>
                  <a:gd name="connsiteY15" fmla="*/ 257175 h 723900"/>
                  <a:gd name="connsiteX16" fmla="*/ 361950 w 723900"/>
                  <a:gd name="connsiteY16" fmla="*/ 152400 h 723900"/>
                  <a:gd name="connsiteX17" fmla="*/ 257175 w 723900"/>
                  <a:gd name="connsiteY17" fmla="*/ 257175 h 723900"/>
                  <a:gd name="connsiteX18" fmla="*/ 200025 w 723900"/>
                  <a:gd name="connsiteY18" fmla="*/ 257175 h 723900"/>
                  <a:gd name="connsiteX19" fmla="*/ 361950 w 723900"/>
                  <a:gd name="connsiteY19" fmla="*/ 95250 h 723900"/>
                  <a:gd name="connsiteX20" fmla="*/ 523875 w 723900"/>
                  <a:gd name="connsiteY20" fmla="*/ 257175 h 723900"/>
                  <a:gd name="connsiteX21" fmla="*/ 390525 w 723900"/>
                  <a:gd name="connsiteY21" fmla="*/ 407670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23900" h="723900">
                    <a:moveTo>
                      <a:pt x="361950" y="0"/>
                    </a:moveTo>
                    <a:cubicBezTo>
                      <a:pt x="161925" y="0"/>
                      <a:pt x="0" y="161925"/>
                      <a:pt x="0" y="361950"/>
                    </a:cubicBezTo>
                    <a:cubicBezTo>
                      <a:pt x="0" y="561975"/>
                      <a:pt x="161925" y="723900"/>
                      <a:pt x="361950" y="723900"/>
                    </a:cubicBezTo>
                    <a:cubicBezTo>
                      <a:pt x="561975" y="723900"/>
                      <a:pt x="723900" y="561975"/>
                      <a:pt x="723900" y="361950"/>
                    </a:cubicBezTo>
                    <a:cubicBezTo>
                      <a:pt x="723900" y="161925"/>
                      <a:pt x="561975" y="0"/>
                      <a:pt x="361950" y="0"/>
                    </a:cubicBezTo>
                    <a:close/>
                    <a:moveTo>
                      <a:pt x="361950" y="628650"/>
                    </a:moveTo>
                    <a:cubicBezTo>
                      <a:pt x="335280" y="628650"/>
                      <a:pt x="314325" y="607695"/>
                      <a:pt x="314325" y="581025"/>
                    </a:cubicBezTo>
                    <a:cubicBezTo>
                      <a:pt x="314325" y="554355"/>
                      <a:pt x="335280" y="533400"/>
                      <a:pt x="361950" y="533400"/>
                    </a:cubicBezTo>
                    <a:cubicBezTo>
                      <a:pt x="388620" y="533400"/>
                      <a:pt x="409575" y="554355"/>
                      <a:pt x="409575" y="581025"/>
                    </a:cubicBezTo>
                    <a:cubicBezTo>
                      <a:pt x="409575" y="607695"/>
                      <a:pt x="388620" y="628650"/>
                      <a:pt x="361950" y="628650"/>
                    </a:cubicBezTo>
                    <a:close/>
                    <a:moveTo>
                      <a:pt x="390525" y="407670"/>
                    </a:moveTo>
                    <a:cubicBezTo>
                      <a:pt x="390525" y="432435"/>
                      <a:pt x="390525" y="495300"/>
                      <a:pt x="390525" y="495300"/>
                    </a:cubicBezTo>
                    <a:lnTo>
                      <a:pt x="333375" y="495300"/>
                    </a:lnTo>
                    <a:lnTo>
                      <a:pt x="333375" y="352425"/>
                    </a:lnTo>
                    <a:lnTo>
                      <a:pt x="361950" y="352425"/>
                    </a:lnTo>
                    <a:cubicBezTo>
                      <a:pt x="425768" y="352425"/>
                      <a:pt x="466725" y="315278"/>
                      <a:pt x="466725" y="257175"/>
                    </a:cubicBezTo>
                    <a:cubicBezTo>
                      <a:pt x="466725" y="197168"/>
                      <a:pt x="421958" y="152400"/>
                      <a:pt x="361950" y="152400"/>
                    </a:cubicBezTo>
                    <a:cubicBezTo>
                      <a:pt x="296228" y="152400"/>
                      <a:pt x="257175" y="191453"/>
                      <a:pt x="257175" y="257175"/>
                    </a:cubicBezTo>
                    <a:lnTo>
                      <a:pt x="200025" y="257175"/>
                    </a:lnTo>
                    <a:cubicBezTo>
                      <a:pt x="200025" y="160020"/>
                      <a:pt x="264795" y="95250"/>
                      <a:pt x="361950" y="95250"/>
                    </a:cubicBezTo>
                    <a:cubicBezTo>
                      <a:pt x="452438" y="95250"/>
                      <a:pt x="523875" y="166688"/>
                      <a:pt x="523875" y="257175"/>
                    </a:cubicBezTo>
                    <a:cubicBezTo>
                      <a:pt x="523875" y="338138"/>
                      <a:pt x="470535" y="396240"/>
                      <a:pt x="390525" y="40767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schemeClr val="accent1"/>
                  </a:solidFill>
                </a:endParaRPr>
              </a:p>
            </p:txBody>
          </p:sp>
        </p:grpSp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68518014-C037-4FFF-9CAE-C37A0A7F9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92939" y="5960392"/>
              <a:ext cx="987875" cy="987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</p:grpSp>
      <p:grpSp>
        <p:nvGrpSpPr>
          <p:cNvPr id="132" name="Группа 131">
            <a:extLst>
              <a:ext uri="{FF2B5EF4-FFF2-40B4-BE49-F238E27FC236}">
                <a16:creationId xmlns:a16="http://schemas.microsoft.com/office/drawing/2014/main" id="{EB9404FB-C60E-426D-9745-56986F732831}"/>
              </a:ext>
            </a:extLst>
          </p:cNvPr>
          <p:cNvGrpSpPr/>
          <p:nvPr/>
        </p:nvGrpSpPr>
        <p:grpSpPr>
          <a:xfrm>
            <a:off x="271299" y="1178644"/>
            <a:ext cx="3999824" cy="1142519"/>
            <a:chOff x="84492" y="4704497"/>
            <a:chExt cx="3999824" cy="1142519"/>
          </a:xfrm>
        </p:grpSpPr>
        <p:sp>
          <p:nvSpPr>
            <p:cNvPr id="75" name="Прямоугольник: скругленные углы 74">
              <a:extLst>
                <a:ext uri="{FF2B5EF4-FFF2-40B4-BE49-F238E27FC236}">
                  <a16:creationId xmlns:a16="http://schemas.microsoft.com/office/drawing/2014/main" id="{09E118EF-2FAC-487B-847D-58EFFB2C588E}"/>
                </a:ext>
              </a:extLst>
            </p:cNvPr>
            <p:cNvSpPr/>
            <p:nvPr/>
          </p:nvSpPr>
          <p:spPr>
            <a:xfrm>
              <a:off x="124316" y="4767016"/>
              <a:ext cx="3960000" cy="10800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E6C6BA4B-07D0-4E4B-93C9-8324F7D74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4492" y="4704497"/>
              <a:ext cx="1116318" cy="1116318"/>
            </a:xfrm>
            <a:prstGeom prst="rect">
              <a:avLst/>
            </a:prstGeom>
          </p:spPr>
        </p:pic>
        <p:sp>
          <p:nvSpPr>
            <p:cNvPr id="85" name="Стрелка: вправо 84">
              <a:extLst>
                <a:ext uri="{FF2B5EF4-FFF2-40B4-BE49-F238E27FC236}">
                  <a16:creationId xmlns:a16="http://schemas.microsoft.com/office/drawing/2014/main" id="{157B9A37-1B1B-4E8F-95A8-B61CA43242AA}"/>
                </a:ext>
              </a:extLst>
            </p:cNvPr>
            <p:cNvSpPr/>
            <p:nvPr/>
          </p:nvSpPr>
          <p:spPr>
            <a:xfrm rot="5400000">
              <a:off x="1140678" y="5218670"/>
              <a:ext cx="360000" cy="252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86" name="Стрелка: вправо 85">
              <a:extLst>
                <a:ext uri="{FF2B5EF4-FFF2-40B4-BE49-F238E27FC236}">
                  <a16:creationId xmlns:a16="http://schemas.microsoft.com/office/drawing/2014/main" id="{B34D6155-2466-4812-91B2-C7E8E9B974F4}"/>
                </a:ext>
              </a:extLst>
            </p:cNvPr>
            <p:cNvSpPr/>
            <p:nvPr/>
          </p:nvSpPr>
          <p:spPr>
            <a:xfrm rot="10800000">
              <a:off x="1599449" y="5187793"/>
              <a:ext cx="360000" cy="252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87" name="Стрелка: вправо 86">
              <a:extLst>
                <a:ext uri="{FF2B5EF4-FFF2-40B4-BE49-F238E27FC236}">
                  <a16:creationId xmlns:a16="http://schemas.microsoft.com/office/drawing/2014/main" id="{A2007E31-A2FD-406F-8729-ECB2FA5498EE}"/>
                </a:ext>
              </a:extLst>
            </p:cNvPr>
            <p:cNvSpPr/>
            <p:nvPr/>
          </p:nvSpPr>
          <p:spPr>
            <a:xfrm rot="16200000">
              <a:off x="2131781" y="5187793"/>
              <a:ext cx="360000" cy="252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88" name="Стрелка: вправо 87">
              <a:extLst>
                <a:ext uri="{FF2B5EF4-FFF2-40B4-BE49-F238E27FC236}">
                  <a16:creationId xmlns:a16="http://schemas.microsoft.com/office/drawing/2014/main" id="{21B9AC32-9EF6-4B7E-8606-41596DE6001E}"/>
                </a:ext>
              </a:extLst>
            </p:cNvPr>
            <p:cNvSpPr/>
            <p:nvPr/>
          </p:nvSpPr>
          <p:spPr>
            <a:xfrm rot="16200000">
              <a:off x="2662171" y="5190832"/>
              <a:ext cx="360000" cy="252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19" name="Рисунок 117" descr="Справка со сплошной заливкой">
              <a:extLst>
                <a:ext uri="{FF2B5EF4-FFF2-40B4-BE49-F238E27FC236}">
                  <a16:creationId xmlns:a16="http://schemas.microsoft.com/office/drawing/2014/main" id="{3DDE3499-E4C2-4E44-92D0-A8B96AF16A09}"/>
                </a:ext>
              </a:extLst>
            </p:cNvPr>
            <p:cNvSpPr/>
            <p:nvPr/>
          </p:nvSpPr>
          <p:spPr>
            <a:xfrm>
              <a:off x="3201632" y="4941135"/>
              <a:ext cx="723900" cy="723900"/>
            </a:xfrm>
            <a:custGeom>
              <a:avLst/>
              <a:gdLst>
                <a:gd name="connsiteX0" fmla="*/ 361950 w 723900"/>
                <a:gd name="connsiteY0" fmla="*/ 0 h 723900"/>
                <a:gd name="connsiteX1" fmla="*/ 0 w 723900"/>
                <a:gd name="connsiteY1" fmla="*/ 361950 h 723900"/>
                <a:gd name="connsiteX2" fmla="*/ 361950 w 723900"/>
                <a:gd name="connsiteY2" fmla="*/ 723900 h 723900"/>
                <a:gd name="connsiteX3" fmla="*/ 723900 w 723900"/>
                <a:gd name="connsiteY3" fmla="*/ 361950 h 723900"/>
                <a:gd name="connsiteX4" fmla="*/ 361950 w 723900"/>
                <a:gd name="connsiteY4" fmla="*/ 0 h 723900"/>
                <a:gd name="connsiteX5" fmla="*/ 361950 w 723900"/>
                <a:gd name="connsiteY5" fmla="*/ 628650 h 723900"/>
                <a:gd name="connsiteX6" fmla="*/ 314325 w 723900"/>
                <a:gd name="connsiteY6" fmla="*/ 581025 h 723900"/>
                <a:gd name="connsiteX7" fmla="*/ 361950 w 723900"/>
                <a:gd name="connsiteY7" fmla="*/ 533400 h 723900"/>
                <a:gd name="connsiteX8" fmla="*/ 409575 w 723900"/>
                <a:gd name="connsiteY8" fmla="*/ 581025 h 723900"/>
                <a:gd name="connsiteX9" fmla="*/ 361950 w 723900"/>
                <a:gd name="connsiteY9" fmla="*/ 628650 h 723900"/>
                <a:gd name="connsiteX10" fmla="*/ 390525 w 723900"/>
                <a:gd name="connsiteY10" fmla="*/ 407670 h 723900"/>
                <a:gd name="connsiteX11" fmla="*/ 390525 w 723900"/>
                <a:gd name="connsiteY11" fmla="*/ 495300 h 723900"/>
                <a:gd name="connsiteX12" fmla="*/ 333375 w 723900"/>
                <a:gd name="connsiteY12" fmla="*/ 495300 h 723900"/>
                <a:gd name="connsiteX13" fmla="*/ 333375 w 723900"/>
                <a:gd name="connsiteY13" fmla="*/ 352425 h 723900"/>
                <a:gd name="connsiteX14" fmla="*/ 361950 w 723900"/>
                <a:gd name="connsiteY14" fmla="*/ 352425 h 723900"/>
                <a:gd name="connsiteX15" fmla="*/ 466725 w 723900"/>
                <a:gd name="connsiteY15" fmla="*/ 257175 h 723900"/>
                <a:gd name="connsiteX16" fmla="*/ 361950 w 723900"/>
                <a:gd name="connsiteY16" fmla="*/ 152400 h 723900"/>
                <a:gd name="connsiteX17" fmla="*/ 257175 w 723900"/>
                <a:gd name="connsiteY17" fmla="*/ 257175 h 723900"/>
                <a:gd name="connsiteX18" fmla="*/ 200025 w 723900"/>
                <a:gd name="connsiteY18" fmla="*/ 257175 h 723900"/>
                <a:gd name="connsiteX19" fmla="*/ 361950 w 723900"/>
                <a:gd name="connsiteY19" fmla="*/ 95250 h 723900"/>
                <a:gd name="connsiteX20" fmla="*/ 523875 w 723900"/>
                <a:gd name="connsiteY20" fmla="*/ 257175 h 723900"/>
                <a:gd name="connsiteX21" fmla="*/ 390525 w 723900"/>
                <a:gd name="connsiteY21" fmla="*/ 40767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23900" h="723900">
                  <a:moveTo>
                    <a:pt x="361950" y="0"/>
                  </a:moveTo>
                  <a:cubicBezTo>
                    <a:pt x="161925" y="0"/>
                    <a:pt x="0" y="161925"/>
                    <a:pt x="0" y="361950"/>
                  </a:cubicBezTo>
                  <a:cubicBezTo>
                    <a:pt x="0" y="561975"/>
                    <a:pt x="161925" y="723900"/>
                    <a:pt x="361950" y="723900"/>
                  </a:cubicBezTo>
                  <a:cubicBezTo>
                    <a:pt x="561975" y="723900"/>
                    <a:pt x="723900" y="561975"/>
                    <a:pt x="723900" y="361950"/>
                  </a:cubicBezTo>
                  <a:cubicBezTo>
                    <a:pt x="723900" y="161925"/>
                    <a:pt x="561975" y="0"/>
                    <a:pt x="361950" y="0"/>
                  </a:cubicBezTo>
                  <a:close/>
                  <a:moveTo>
                    <a:pt x="361950" y="628650"/>
                  </a:moveTo>
                  <a:cubicBezTo>
                    <a:pt x="335280" y="628650"/>
                    <a:pt x="314325" y="607695"/>
                    <a:pt x="314325" y="581025"/>
                  </a:cubicBezTo>
                  <a:cubicBezTo>
                    <a:pt x="314325" y="554355"/>
                    <a:pt x="335280" y="533400"/>
                    <a:pt x="361950" y="533400"/>
                  </a:cubicBezTo>
                  <a:cubicBezTo>
                    <a:pt x="388620" y="533400"/>
                    <a:pt x="409575" y="554355"/>
                    <a:pt x="409575" y="581025"/>
                  </a:cubicBezTo>
                  <a:cubicBezTo>
                    <a:pt x="409575" y="607695"/>
                    <a:pt x="388620" y="628650"/>
                    <a:pt x="361950" y="628650"/>
                  </a:cubicBezTo>
                  <a:close/>
                  <a:moveTo>
                    <a:pt x="390525" y="407670"/>
                  </a:moveTo>
                  <a:cubicBezTo>
                    <a:pt x="390525" y="432435"/>
                    <a:pt x="390525" y="495300"/>
                    <a:pt x="390525" y="495300"/>
                  </a:cubicBezTo>
                  <a:lnTo>
                    <a:pt x="333375" y="495300"/>
                  </a:lnTo>
                  <a:lnTo>
                    <a:pt x="333375" y="352425"/>
                  </a:lnTo>
                  <a:lnTo>
                    <a:pt x="361950" y="352425"/>
                  </a:lnTo>
                  <a:cubicBezTo>
                    <a:pt x="425768" y="352425"/>
                    <a:pt x="466725" y="315278"/>
                    <a:pt x="466725" y="257175"/>
                  </a:cubicBezTo>
                  <a:cubicBezTo>
                    <a:pt x="466725" y="197168"/>
                    <a:pt x="421958" y="152400"/>
                    <a:pt x="361950" y="152400"/>
                  </a:cubicBezTo>
                  <a:cubicBezTo>
                    <a:pt x="296228" y="152400"/>
                    <a:pt x="257175" y="191453"/>
                    <a:pt x="257175" y="257175"/>
                  </a:cubicBezTo>
                  <a:lnTo>
                    <a:pt x="200025" y="257175"/>
                  </a:lnTo>
                  <a:cubicBezTo>
                    <a:pt x="200025" y="160020"/>
                    <a:pt x="264795" y="95250"/>
                    <a:pt x="361950" y="95250"/>
                  </a:cubicBezTo>
                  <a:cubicBezTo>
                    <a:pt x="452438" y="95250"/>
                    <a:pt x="523875" y="166688"/>
                    <a:pt x="523875" y="257175"/>
                  </a:cubicBezTo>
                  <a:cubicBezTo>
                    <a:pt x="523875" y="338138"/>
                    <a:pt x="470535" y="396240"/>
                    <a:pt x="390525" y="40767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78" name="Группа 177">
            <a:extLst>
              <a:ext uri="{FF2B5EF4-FFF2-40B4-BE49-F238E27FC236}">
                <a16:creationId xmlns:a16="http://schemas.microsoft.com/office/drawing/2014/main" id="{635F64B6-835F-4B7C-8124-E796A5A429D8}"/>
              </a:ext>
            </a:extLst>
          </p:cNvPr>
          <p:cNvGrpSpPr/>
          <p:nvPr/>
        </p:nvGrpSpPr>
        <p:grpSpPr>
          <a:xfrm>
            <a:off x="320601" y="1227687"/>
            <a:ext cx="3960000" cy="1080000"/>
            <a:chOff x="485120" y="4373155"/>
            <a:chExt cx="3960000" cy="1080000"/>
          </a:xfrm>
        </p:grpSpPr>
        <p:grpSp>
          <p:nvGrpSpPr>
            <p:cNvPr id="170" name="Группа 169">
              <a:extLst>
                <a:ext uri="{FF2B5EF4-FFF2-40B4-BE49-F238E27FC236}">
                  <a16:creationId xmlns:a16="http://schemas.microsoft.com/office/drawing/2014/main" id="{1E124ECC-9016-4955-A706-A49E9C9C5430}"/>
                </a:ext>
              </a:extLst>
            </p:cNvPr>
            <p:cNvGrpSpPr/>
            <p:nvPr/>
          </p:nvGrpSpPr>
          <p:grpSpPr>
            <a:xfrm>
              <a:off x="485120" y="4373155"/>
              <a:ext cx="3960000" cy="1080000"/>
              <a:chOff x="124316" y="4767016"/>
              <a:chExt cx="3960000" cy="1080000"/>
            </a:xfrm>
          </p:grpSpPr>
          <p:sp>
            <p:nvSpPr>
              <p:cNvPr id="171" name="Прямоугольник: скругленные углы 170">
                <a:extLst>
                  <a:ext uri="{FF2B5EF4-FFF2-40B4-BE49-F238E27FC236}">
                    <a16:creationId xmlns:a16="http://schemas.microsoft.com/office/drawing/2014/main" id="{9AB252CB-6B11-44E3-B123-5252610BF151}"/>
                  </a:ext>
                </a:extLst>
              </p:cNvPr>
              <p:cNvSpPr/>
              <p:nvPr/>
            </p:nvSpPr>
            <p:spPr>
              <a:xfrm>
                <a:off x="124316" y="4767016"/>
                <a:ext cx="3960000" cy="10800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72" name="Рисунок 171">
                <a:extLst>
                  <a:ext uri="{FF2B5EF4-FFF2-40B4-BE49-F238E27FC236}">
                    <a16:creationId xmlns:a16="http://schemas.microsoft.com/office/drawing/2014/main" id="{66000AC8-38C4-4044-B148-A551F8A6C7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33984" y="4772204"/>
                <a:ext cx="1019926" cy="1019926"/>
              </a:xfrm>
              <a:prstGeom prst="rect">
                <a:avLst/>
              </a:prstGeom>
            </p:spPr>
          </p:pic>
          <p:sp>
            <p:nvSpPr>
              <p:cNvPr id="173" name="Стрелка: вправо 172">
                <a:extLst>
                  <a:ext uri="{FF2B5EF4-FFF2-40B4-BE49-F238E27FC236}">
                    <a16:creationId xmlns:a16="http://schemas.microsoft.com/office/drawing/2014/main" id="{D56BA3B1-EA37-4DF5-8AF0-E7A3338C66BB}"/>
                  </a:ext>
                </a:extLst>
              </p:cNvPr>
              <p:cNvSpPr/>
              <p:nvPr/>
            </p:nvSpPr>
            <p:spPr>
              <a:xfrm rot="5400000">
                <a:off x="1140678" y="5218670"/>
                <a:ext cx="360000" cy="252000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74" name="Стрелка: вправо 173">
                <a:extLst>
                  <a:ext uri="{FF2B5EF4-FFF2-40B4-BE49-F238E27FC236}">
                    <a16:creationId xmlns:a16="http://schemas.microsoft.com/office/drawing/2014/main" id="{87D4C97E-9C7C-4584-839A-DF66DDA166C3}"/>
                  </a:ext>
                </a:extLst>
              </p:cNvPr>
              <p:cNvSpPr/>
              <p:nvPr/>
            </p:nvSpPr>
            <p:spPr>
              <a:xfrm rot="10800000">
                <a:off x="1599449" y="5187793"/>
                <a:ext cx="360000" cy="252000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75" name="Стрелка: вправо 174">
                <a:extLst>
                  <a:ext uri="{FF2B5EF4-FFF2-40B4-BE49-F238E27FC236}">
                    <a16:creationId xmlns:a16="http://schemas.microsoft.com/office/drawing/2014/main" id="{F1390356-A25F-40D0-8FD5-AD0E45ABCB95}"/>
                  </a:ext>
                </a:extLst>
              </p:cNvPr>
              <p:cNvSpPr/>
              <p:nvPr/>
            </p:nvSpPr>
            <p:spPr>
              <a:xfrm rot="16200000">
                <a:off x="2131781" y="5187793"/>
                <a:ext cx="360000" cy="252000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76" name="Стрелка: вправо 175">
                <a:extLst>
                  <a:ext uri="{FF2B5EF4-FFF2-40B4-BE49-F238E27FC236}">
                    <a16:creationId xmlns:a16="http://schemas.microsoft.com/office/drawing/2014/main" id="{500B5EB7-7F04-4C0D-BF05-18199A920200}"/>
                  </a:ext>
                </a:extLst>
              </p:cNvPr>
              <p:cNvSpPr/>
              <p:nvPr/>
            </p:nvSpPr>
            <p:spPr>
              <a:xfrm rot="16200000">
                <a:off x="2662171" y="5190832"/>
                <a:ext cx="360000" cy="252000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77" name="Рисунок 117" descr="Справка со сплошной заливкой">
                <a:extLst>
                  <a:ext uri="{FF2B5EF4-FFF2-40B4-BE49-F238E27FC236}">
                    <a16:creationId xmlns:a16="http://schemas.microsoft.com/office/drawing/2014/main" id="{E2AD28EC-DE2F-43C2-B940-49A2274C8CD6}"/>
                  </a:ext>
                </a:extLst>
              </p:cNvPr>
              <p:cNvSpPr/>
              <p:nvPr/>
            </p:nvSpPr>
            <p:spPr>
              <a:xfrm>
                <a:off x="3201632" y="4941135"/>
                <a:ext cx="723900" cy="723900"/>
              </a:xfrm>
              <a:custGeom>
                <a:avLst/>
                <a:gdLst>
                  <a:gd name="connsiteX0" fmla="*/ 361950 w 723900"/>
                  <a:gd name="connsiteY0" fmla="*/ 0 h 723900"/>
                  <a:gd name="connsiteX1" fmla="*/ 0 w 723900"/>
                  <a:gd name="connsiteY1" fmla="*/ 361950 h 723900"/>
                  <a:gd name="connsiteX2" fmla="*/ 361950 w 723900"/>
                  <a:gd name="connsiteY2" fmla="*/ 723900 h 723900"/>
                  <a:gd name="connsiteX3" fmla="*/ 723900 w 723900"/>
                  <a:gd name="connsiteY3" fmla="*/ 361950 h 723900"/>
                  <a:gd name="connsiteX4" fmla="*/ 361950 w 723900"/>
                  <a:gd name="connsiteY4" fmla="*/ 0 h 723900"/>
                  <a:gd name="connsiteX5" fmla="*/ 361950 w 723900"/>
                  <a:gd name="connsiteY5" fmla="*/ 628650 h 723900"/>
                  <a:gd name="connsiteX6" fmla="*/ 314325 w 723900"/>
                  <a:gd name="connsiteY6" fmla="*/ 581025 h 723900"/>
                  <a:gd name="connsiteX7" fmla="*/ 361950 w 723900"/>
                  <a:gd name="connsiteY7" fmla="*/ 533400 h 723900"/>
                  <a:gd name="connsiteX8" fmla="*/ 409575 w 723900"/>
                  <a:gd name="connsiteY8" fmla="*/ 581025 h 723900"/>
                  <a:gd name="connsiteX9" fmla="*/ 361950 w 723900"/>
                  <a:gd name="connsiteY9" fmla="*/ 628650 h 723900"/>
                  <a:gd name="connsiteX10" fmla="*/ 390525 w 723900"/>
                  <a:gd name="connsiteY10" fmla="*/ 407670 h 723900"/>
                  <a:gd name="connsiteX11" fmla="*/ 390525 w 723900"/>
                  <a:gd name="connsiteY11" fmla="*/ 495300 h 723900"/>
                  <a:gd name="connsiteX12" fmla="*/ 333375 w 723900"/>
                  <a:gd name="connsiteY12" fmla="*/ 495300 h 723900"/>
                  <a:gd name="connsiteX13" fmla="*/ 333375 w 723900"/>
                  <a:gd name="connsiteY13" fmla="*/ 352425 h 723900"/>
                  <a:gd name="connsiteX14" fmla="*/ 361950 w 723900"/>
                  <a:gd name="connsiteY14" fmla="*/ 352425 h 723900"/>
                  <a:gd name="connsiteX15" fmla="*/ 466725 w 723900"/>
                  <a:gd name="connsiteY15" fmla="*/ 257175 h 723900"/>
                  <a:gd name="connsiteX16" fmla="*/ 361950 w 723900"/>
                  <a:gd name="connsiteY16" fmla="*/ 152400 h 723900"/>
                  <a:gd name="connsiteX17" fmla="*/ 257175 w 723900"/>
                  <a:gd name="connsiteY17" fmla="*/ 257175 h 723900"/>
                  <a:gd name="connsiteX18" fmla="*/ 200025 w 723900"/>
                  <a:gd name="connsiteY18" fmla="*/ 257175 h 723900"/>
                  <a:gd name="connsiteX19" fmla="*/ 361950 w 723900"/>
                  <a:gd name="connsiteY19" fmla="*/ 95250 h 723900"/>
                  <a:gd name="connsiteX20" fmla="*/ 523875 w 723900"/>
                  <a:gd name="connsiteY20" fmla="*/ 257175 h 723900"/>
                  <a:gd name="connsiteX21" fmla="*/ 390525 w 723900"/>
                  <a:gd name="connsiteY21" fmla="*/ 407670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23900" h="723900">
                    <a:moveTo>
                      <a:pt x="361950" y="0"/>
                    </a:moveTo>
                    <a:cubicBezTo>
                      <a:pt x="161925" y="0"/>
                      <a:pt x="0" y="161925"/>
                      <a:pt x="0" y="361950"/>
                    </a:cubicBezTo>
                    <a:cubicBezTo>
                      <a:pt x="0" y="561975"/>
                      <a:pt x="161925" y="723900"/>
                      <a:pt x="361950" y="723900"/>
                    </a:cubicBezTo>
                    <a:cubicBezTo>
                      <a:pt x="561975" y="723900"/>
                      <a:pt x="723900" y="561975"/>
                      <a:pt x="723900" y="361950"/>
                    </a:cubicBezTo>
                    <a:cubicBezTo>
                      <a:pt x="723900" y="161925"/>
                      <a:pt x="561975" y="0"/>
                      <a:pt x="361950" y="0"/>
                    </a:cubicBezTo>
                    <a:close/>
                    <a:moveTo>
                      <a:pt x="361950" y="628650"/>
                    </a:moveTo>
                    <a:cubicBezTo>
                      <a:pt x="335280" y="628650"/>
                      <a:pt x="314325" y="607695"/>
                      <a:pt x="314325" y="581025"/>
                    </a:cubicBezTo>
                    <a:cubicBezTo>
                      <a:pt x="314325" y="554355"/>
                      <a:pt x="335280" y="533400"/>
                      <a:pt x="361950" y="533400"/>
                    </a:cubicBezTo>
                    <a:cubicBezTo>
                      <a:pt x="388620" y="533400"/>
                      <a:pt x="409575" y="554355"/>
                      <a:pt x="409575" y="581025"/>
                    </a:cubicBezTo>
                    <a:cubicBezTo>
                      <a:pt x="409575" y="607695"/>
                      <a:pt x="388620" y="628650"/>
                      <a:pt x="361950" y="628650"/>
                    </a:cubicBezTo>
                    <a:close/>
                    <a:moveTo>
                      <a:pt x="390525" y="407670"/>
                    </a:moveTo>
                    <a:cubicBezTo>
                      <a:pt x="390525" y="432435"/>
                      <a:pt x="390525" y="495300"/>
                      <a:pt x="390525" y="495300"/>
                    </a:cubicBezTo>
                    <a:lnTo>
                      <a:pt x="333375" y="495300"/>
                    </a:lnTo>
                    <a:lnTo>
                      <a:pt x="333375" y="352425"/>
                    </a:lnTo>
                    <a:lnTo>
                      <a:pt x="361950" y="352425"/>
                    </a:lnTo>
                    <a:cubicBezTo>
                      <a:pt x="425768" y="352425"/>
                      <a:pt x="466725" y="315278"/>
                      <a:pt x="466725" y="257175"/>
                    </a:cubicBezTo>
                    <a:cubicBezTo>
                      <a:pt x="466725" y="197168"/>
                      <a:pt x="421958" y="152400"/>
                      <a:pt x="361950" y="152400"/>
                    </a:cubicBezTo>
                    <a:cubicBezTo>
                      <a:pt x="296228" y="152400"/>
                      <a:pt x="257175" y="191453"/>
                      <a:pt x="257175" y="257175"/>
                    </a:cubicBezTo>
                    <a:lnTo>
                      <a:pt x="200025" y="257175"/>
                    </a:lnTo>
                    <a:cubicBezTo>
                      <a:pt x="200025" y="160020"/>
                      <a:pt x="264795" y="95250"/>
                      <a:pt x="361950" y="95250"/>
                    </a:cubicBezTo>
                    <a:cubicBezTo>
                      <a:pt x="452438" y="95250"/>
                      <a:pt x="523875" y="166688"/>
                      <a:pt x="523875" y="257175"/>
                    </a:cubicBezTo>
                    <a:cubicBezTo>
                      <a:pt x="523875" y="338138"/>
                      <a:pt x="470535" y="396240"/>
                      <a:pt x="390525" y="40767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schemeClr val="accent1"/>
                  </a:solidFill>
                </a:endParaRPr>
              </a:p>
            </p:txBody>
          </p:sp>
        </p:grpSp>
        <p:pic>
          <p:nvPicPr>
            <p:cNvPr id="89" name="Рисунок 88">
              <a:extLst>
                <a:ext uri="{FF2B5EF4-FFF2-40B4-BE49-F238E27FC236}">
                  <a16:creationId xmlns:a16="http://schemas.microsoft.com/office/drawing/2014/main" id="{67E3437A-AE4B-42B7-8B17-239C793D2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3439278" y="4473890"/>
              <a:ext cx="903065" cy="9030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</p:grp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459CD9CA-329F-4959-BD0C-9103A015D4A6}"/>
              </a:ext>
            </a:extLst>
          </p:cNvPr>
          <p:cNvGrpSpPr/>
          <p:nvPr/>
        </p:nvGrpSpPr>
        <p:grpSpPr>
          <a:xfrm>
            <a:off x="311055" y="1224116"/>
            <a:ext cx="3960000" cy="1080000"/>
            <a:chOff x="136846" y="5843295"/>
            <a:chExt cx="3960000" cy="1080000"/>
          </a:xfrm>
        </p:grpSpPr>
        <p:sp>
          <p:nvSpPr>
            <p:cNvPr id="76" name="Прямоугольник: скругленные углы 75">
              <a:extLst>
                <a:ext uri="{FF2B5EF4-FFF2-40B4-BE49-F238E27FC236}">
                  <a16:creationId xmlns:a16="http://schemas.microsoft.com/office/drawing/2014/main" id="{0E869CB4-4EBB-44B9-8A17-14CCCF05DF38}"/>
                </a:ext>
              </a:extLst>
            </p:cNvPr>
            <p:cNvSpPr/>
            <p:nvPr/>
          </p:nvSpPr>
          <p:spPr>
            <a:xfrm>
              <a:off x="136846" y="5843295"/>
              <a:ext cx="3960000" cy="10800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2" name="Рисунок 91">
              <a:extLst>
                <a:ext uri="{FF2B5EF4-FFF2-40B4-BE49-F238E27FC236}">
                  <a16:creationId xmlns:a16="http://schemas.microsoft.com/office/drawing/2014/main" id="{4E083467-863D-497E-82BD-791D640C60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1392" y="5911138"/>
              <a:ext cx="900000" cy="900000"/>
            </a:xfrm>
            <a:prstGeom prst="rect">
              <a:avLst/>
            </a:prstGeom>
          </p:spPr>
        </p:pic>
        <p:sp>
          <p:nvSpPr>
            <p:cNvPr id="94" name="Стрелка: вправо 93">
              <a:extLst>
                <a:ext uri="{FF2B5EF4-FFF2-40B4-BE49-F238E27FC236}">
                  <a16:creationId xmlns:a16="http://schemas.microsoft.com/office/drawing/2014/main" id="{9B1FD844-3C4F-40EB-96D2-D96DB1C93C7E}"/>
                </a:ext>
              </a:extLst>
            </p:cNvPr>
            <p:cNvSpPr/>
            <p:nvPr/>
          </p:nvSpPr>
          <p:spPr>
            <a:xfrm rot="10800000">
              <a:off x="1420893" y="6318072"/>
              <a:ext cx="360000" cy="252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95" name="Стрелка: вправо 94">
              <a:extLst>
                <a:ext uri="{FF2B5EF4-FFF2-40B4-BE49-F238E27FC236}">
                  <a16:creationId xmlns:a16="http://schemas.microsoft.com/office/drawing/2014/main" id="{4AFD6058-C797-4646-8A34-AA9C924B5FCD}"/>
                </a:ext>
              </a:extLst>
            </p:cNvPr>
            <p:cNvSpPr/>
            <p:nvPr/>
          </p:nvSpPr>
          <p:spPr>
            <a:xfrm rot="16200000">
              <a:off x="1014286" y="6294833"/>
              <a:ext cx="360000" cy="252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96" name="Стрелка: вправо 95">
              <a:extLst>
                <a:ext uri="{FF2B5EF4-FFF2-40B4-BE49-F238E27FC236}">
                  <a16:creationId xmlns:a16="http://schemas.microsoft.com/office/drawing/2014/main" id="{627FB7BC-FC1B-437C-B1B0-C2F1A8B74A39}"/>
                </a:ext>
              </a:extLst>
            </p:cNvPr>
            <p:cNvSpPr/>
            <p:nvPr/>
          </p:nvSpPr>
          <p:spPr>
            <a:xfrm rot="5400000">
              <a:off x="1874116" y="6354159"/>
              <a:ext cx="360000" cy="252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97" name="Стрелка: вправо 96">
              <a:extLst>
                <a:ext uri="{FF2B5EF4-FFF2-40B4-BE49-F238E27FC236}">
                  <a16:creationId xmlns:a16="http://schemas.microsoft.com/office/drawing/2014/main" id="{F02C664B-576E-43CB-B2ED-53FB687A1389}"/>
                </a:ext>
              </a:extLst>
            </p:cNvPr>
            <p:cNvSpPr/>
            <p:nvPr/>
          </p:nvSpPr>
          <p:spPr>
            <a:xfrm rot="10800000">
              <a:off x="2287481" y="6318072"/>
              <a:ext cx="360000" cy="252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00" name="Стрелка: вправо 99">
              <a:extLst>
                <a:ext uri="{FF2B5EF4-FFF2-40B4-BE49-F238E27FC236}">
                  <a16:creationId xmlns:a16="http://schemas.microsoft.com/office/drawing/2014/main" id="{B58250B5-834B-4E12-8C78-0B39E5E59632}"/>
                </a:ext>
              </a:extLst>
            </p:cNvPr>
            <p:cNvSpPr/>
            <p:nvPr/>
          </p:nvSpPr>
          <p:spPr>
            <a:xfrm rot="16200000">
              <a:off x="2731559" y="6302535"/>
              <a:ext cx="360000" cy="252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24" name="Рисунок 117" descr="Справка со сплошной заливкой">
              <a:extLst>
                <a:ext uri="{FF2B5EF4-FFF2-40B4-BE49-F238E27FC236}">
                  <a16:creationId xmlns:a16="http://schemas.microsoft.com/office/drawing/2014/main" id="{27B2D239-BE80-43C9-999B-F6311576EAF0}"/>
                </a:ext>
              </a:extLst>
            </p:cNvPr>
            <p:cNvSpPr/>
            <p:nvPr/>
          </p:nvSpPr>
          <p:spPr>
            <a:xfrm>
              <a:off x="3184781" y="6017965"/>
              <a:ext cx="723900" cy="723900"/>
            </a:xfrm>
            <a:custGeom>
              <a:avLst/>
              <a:gdLst>
                <a:gd name="connsiteX0" fmla="*/ 361950 w 723900"/>
                <a:gd name="connsiteY0" fmla="*/ 0 h 723900"/>
                <a:gd name="connsiteX1" fmla="*/ 0 w 723900"/>
                <a:gd name="connsiteY1" fmla="*/ 361950 h 723900"/>
                <a:gd name="connsiteX2" fmla="*/ 361950 w 723900"/>
                <a:gd name="connsiteY2" fmla="*/ 723900 h 723900"/>
                <a:gd name="connsiteX3" fmla="*/ 723900 w 723900"/>
                <a:gd name="connsiteY3" fmla="*/ 361950 h 723900"/>
                <a:gd name="connsiteX4" fmla="*/ 361950 w 723900"/>
                <a:gd name="connsiteY4" fmla="*/ 0 h 723900"/>
                <a:gd name="connsiteX5" fmla="*/ 361950 w 723900"/>
                <a:gd name="connsiteY5" fmla="*/ 628650 h 723900"/>
                <a:gd name="connsiteX6" fmla="*/ 314325 w 723900"/>
                <a:gd name="connsiteY6" fmla="*/ 581025 h 723900"/>
                <a:gd name="connsiteX7" fmla="*/ 361950 w 723900"/>
                <a:gd name="connsiteY7" fmla="*/ 533400 h 723900"/>
                <a:gd name="connsiteX8" fmla="*/ 409575 w 723900"/>
                <a:gd name="connsiteY8" fmla="*/ 581025 h 723900"/>
                <a:gd name="connsiteX9" fmla="*/ 361950 w 723900"/>
                <a:gd name="connsiteY9" fmla="*/ 628650 h 723900"/>
                <a:gd name="connsiteX10" fmla="*/ 390525 w 723900"/>
                <a:gd name="connsiteY10" fmla="*/ 407670 h 723900"/>
                <a:gd name="connsiteX11" fmla="*/ 390525 w 723900"/>
                <a:gd name="connsiteY11" fmla="*/ 495300 h 723900"/>
                <a:gd name="connsiteX12" fmla="*/ 333375 w 723900"/>
                <a:gd name="connsiteY12" fmla="*/ 495300 h 723900"/>
                <a:gd name="connsiteX13" fmla="*/ 333375 w 723900"/>
                <a:gd name="connsiteY13" fmla="*/ 352425 h 723900"/>
                <a:gd name="connsiteX14" fmla="*/ 361950 w 723900"/>
                <a:gd name="connsiteY14" fmla="*/ 352425 h 723900"/>
                <a:gd name="connsiteX15" fmla="*/ 466725 w 723900"/>
                <a:gd name="connsiteY15" fmla="*/ 257175 h 723900"/>
                <a:gd name="connsiteX16" fmla="*/ 361950 w 723900"/>
                <a:gd name="connsiteY16" fmla="*/ 152400 h 723900"/>
                <a:gd name="connsiteX17" fmla="*/ 257175 w 723900"/>
                <a:gd name="connsiteY17" fmla="*/ 257175 h 723900"/>
                <a:gd name="connsiteX18" fmla="*/ 200025 w 723900"/>
                <a:gd name="connsiteY18" fmla="*/ 257175 h 723900"/>
                <a:gd name="connsiteX19" fmla="*/ 361950 w 723900"/>
                <a:gd name="connsiteY19" fmla="*/ 95250 h 723900"/>
                <a:gd name="connsiteX20" fmla="*/ 523875 w 723900"/>
                <a:gd name="connsiteY20" fmla="*/ 257175 h 723900"/>
                <a:gd name="connsiteX21" fmla="*/ 390525 w 723900"/>
                <a:gd name="connsiteY21" fmla="*/ 40767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23900" h="723900">
                  <a:moveTo>
                    <a:pt x="361950" y="0"/>
                  </a:moveTo>
                  <a:cubicBezTo>
                    <a:pt x="161925" y="0"/>
                    <a:pt x="0" y="161925"/>
                    <a:pt x="0" y="361950"/>
                  </a:cubicBezTo>
                  <a:cubicBezTo>
                    <a:pt x="0" y="561975"/>
                    <a:pt x="161925" y="723900"/>
                    <a:pt x="361950" y="723900"/>
                  </a:cubicBezTo>
                  <a:cubicBezTo>
                    <a:pt x="561975" y="723900"/>
                    <a:pt x="723900" y="561975"/>
                    <a:pt x="723900" y="361950"/>
                  </a:cubicBezTo>
                  <a:cubicBezTo>
                    <a:pt x="723900" y="161925"/>
                    <a:pt x="561975" y="0"/>
                    <a:pt x="361950" y="0"/>
                  </a:cubicBezTo>
                  <a:close/>
                  <a:moveTo>
                    <a:pt x="361950" y="628650"/>
                  </a:moveTo>
                  <a:cubicBezTo>
                    <a:pt x="335280" y="628650"/>
                    <a:pt x="314325" y="607695"/>
                    <a:pt x="314325" y="581025"/>
                  </a:cubicBezTo>
                  <a:cubicBezTo>
                    <a:pt x="314325" y="554355"/>
                    <a:pt x="335280" y="533400"/>
                    <a:pt x="361950" y="533400"/>
                  </a:cubicBezTo>
                  <a:cubicBezTo>
                    <a:pt x="388620" y="533400"/>
                    <a:pt x="409575" y="554355"/>
                    <a:pt x="409575" y="581025"/>
                  </a:cubicBezTo>
                  <a:cubicBezTo>
                    <a:pt x="409575" y="607695"/>
                    <a:pt x="388620" y="628650"/>
                    <a:pt x="361950" y="628650"/>
                  </a:cubicBezTo>
                  <a:close/>
                  <a:moveTo>
                    <a:pt x="390525" y="407670"/>
                  </a:moveTo>
                  <a:cubicBezTo>
                    <a:pt x="390525" y="432435"/>
                    <a:pt x="390525" y="495300"/>
                    <a:pt x="390525" y="495300"/>
                  </a:cubicBezTo>
                  <a:lnTo>
                    <a:pt x="333375" y="495300"/>
                  </a:lnTo>
                  <a:lnTo>
                    <a:pt x="333375" y="352425"/>
                  </a:lnTo>
                  <a:lnTo>
                    <a:pt x="361950" y="352425"/>
                  </a:lnTo>
                  <a:cubicBezTo>
                    <a:pt x="425768" y="352425"/>
                    <a:pt x="466725" y="315278"/>
                    <a:pt x="466725" y="257175"/>
                  </a:cubicBezTo>
                  <a:cubicBezTo>
                    <a:pt x="466725" y="197168"/>
                    <a:pt x="421958" y="152400"/>
                    <a:pt x="361950" y="152400"/>
                  </a:cubicBezTo>
                  <a:cubicBezTo>
                    <a:pt x="296228" y="152400"/>
                    <a:pt x="257175" y="191453"/>
                    <a:pt x="257175" y="257175"/>
                  </a:cubicBezTo>
                  <a:lnTo>
                    <a:pt x="200025" y="257175"/>
                  </a:lnTo>
                  <a:cubicBezTo>
                    <a:pt x="200025" y="160020"/>
                    <a:pt x="264795" y="95250"/>
                    <a:pt x="361950" y="95250"/>
                  </a:cubicBezTo>
                  <a:cubicBezTo>
                    <a:pt x="452438" y="95250"/>
                    <a:pt x="523875" y="166688"/>
                    <a:pt x="523875" y="257175"/>
                  </a:cubicBezTo>
                  <a:cubicBezTo>
                    <a:pt x="523875" y="338138"/>
                    <a:pt x="470535" y="396240"/>
                    <a:pt x="390525" y="40767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51" name="Группа 150">
            <a:extLst>
              <a:ext uri="{FF2B5EF4-FFF2-40B4-BE49-F238E27FC236}">
                <a16:creationId xmlns:a16="http://schemas.microsoft.com/office/drawing/2014/main" id="{C34F0089-CA34-4F04-8CBE-A2675AA07CC4}"/>
              </a:ext>
            </a:extLst>
          </p:cNvPr>
          <p:cNvGrpSpPr/>
          <p:nvPr/>
        </p:nvGrpSpPr>
        <p:grpSpPr>
          <a:xfrm>
            <a:off x="328611" y="1237444"/>
            <a:ext cx="3960000" cy="1080000"/>
            <a:chOff x="314060" y="624315"/>
            <a:chExt cx="3960000" cy="1080000"/>
          </a:xfrm>
        </p:grpSpPr>
        <p:grpSp>
          <p:nvGrpSpPr>
            <p:cNvPr id="142" name="Группа 141">
              <a:extLst>
                <a:ext uri="{FF2B5EF4-FFF2-40B4-BE49-F238E27FC236}">
                  <a16:creationId xmlns:a16="http://schemas.microsoft.com/office/drawing/2014/main" id="{C8572603-C4F6-4553-B16E-8E23A1ADC4DA}"/>
                </a:ext>
              </a:extLst>
            </p:cNvPr>
            <p:cNvGrpSpPr/>
            <p:nvPr/>
          </p:nvGrpSpPr>
          <p:grpSpPr>
            <a:xfrm>
              <a:off x="314060" y="624315"/>
              <a:ext cx="3960000" cy="1080000"/>
              <a:chOff x="136846" y="5843295"/>
              <a:chExt cx="3960000" cy="1080000"/>
            </a:xfrm>
          </p:grpSpPr>
          <p:sp>
            <p:nvSpPr>
              <p:cNvPr id="143" name="Прямоугольник: скругленные углы 142">
                <a:extLst>
                  <a:ext uri="{FF2B5EF4-FFF2-40B4-BE49-F238E27FC236}">
                    <a16:creationId xmlns:a16="http://schemas.microsoft.com/office/drawing/2014/main" id="{9F4F303D-D4E2-4BA6-A8B4-A4C28B00A64F}"/>
                  </a:ext>
                </a:extLst>
              </p:cNvPr>
              <p:cNvSpPr/>
              <p:nvPr/>
            </p:nvSpPr>
            <p:spPr>
              <a:xfrm>
                <a:off x="136846" y="5843295"/>
                <a:ext cx="3960000" cy="10800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44" name="Рисунок 143">
                <a:extLst>
                  <a:ext uri="{FF2B5EF4-FFF2-40B4-BE49-F238E27FC236}">
                    <a16:creationId xmlns:a16="http://schemas.microsoft.com/office/drawing/2014/main" id="{93774E45-F022-43AF-877E-09A7F68FDE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82688" y="5952434"/>
                <a:ext cx="858703" cy="858703"/>
              </a:xfrm>
              <a:prstGeom prst="rect">
                <a:avLst/>
              </a:prstGeom>
            </p:spPr>
          </p:pic>
          <p:sp>
            <p:nvSpPr>
              <p:cNvPr id="145" name="Стрелка: вправо 144">
                <a:extLst>
                  <a:ext uri="{FF2B5EF4-FFF2-40B4-BE49-F238E27FC236}">
                    <a16:creationId xmlns:a16="http://schemas.microsoft.com/office/drawing/2014/main" id="{2673521A-3068-4175-B659-088C02218018}"/>
                  </a:ext>
                </a:extLst>
              </p:cNvPr>
              <p:cNvSpPr/>
              <p:nvPr/>
            </p:nvSpPr>
            <p:spPr>
              <a:xfrm rot="10800000">
                <a:off x="1420893" y="6318072"/>
                <a:ext cx="360000" cy="252000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46" name="Стрелка: вправо 145">
                <a:extLst>
                  <a:ext uri="{FF2B5EF4-FFF2-40B4-BE49-F238E27FC236}">
                    <a16:creationId xmlns:a16="http://schemas.microsoft.com/office/drawing/2014/main" id="{386C78BA-551A-46C7-AAAE-112327B703B1}"/>
                  </a:ext>
                </a:extLst>
              </p:cNvPr>
              <p:cNvSpPr/>
              <p:nvPr/>
            </p:nvSpPr>
            <p:spPr>
              <a:xfrm rot="16200000">
                <a:off x="1014286" y="6294833"/>
                <a:ext cx="360000" cy="252000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47" name="Стрелка: вправо 146">
                <a:extLst>
                  <a:ext uri="{FF2B5EF4-FFF2-40B4-BE49-F238E27FC236}">
                    <a16:creationId xmlns:a16="http://schemas.microsoft.com/office/drawing/2014/main" id="{AF4BD03C-FF80-442F-B9FF-5681C1D3EC1A}"/>
                  </a:ext>
                </a:extLst>
              </p:cNvPr>
              <p:cNvSpPr/>
              <p:nvPr/>
            </p:nvSpPr>
            <p:spPr>
              <a:xfrm rot="5400000">
                <a:off x="1874116" y="6354159"/>
                <a:ext cx="360000" cy="252000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48" name="Стрелка: вправо 147">
                <a:extLst>
                  <a:ext uri="{FF2B5EF4-FFF2-40B4-BE49-F238E27FC236}">
                    <a16:creationId xmlns:a16="http://schemas.microsoft.com/office/drawing/2014/main" id="{088FF4F1-E41B-4C84-92ED-1C0493A2CC2A}"/>
                  </a:ext>
                </a:extLst>
              </p:cNvPr>
              <p:cNvSpPr/>
              <p:nvPr/>
            </p:nvSpPr>
            <p:spPr>
              <a:xfrm rot="10800000">
                <a:off x="2287481" y="6318072"/>
                <a:ext cx="360000" cy="252000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49" name="Стрелка: вправо 148">
                <a:extLst>
                  <a:ext uri="{FF2B5EF4-FFF2-40B4-BE49-F238E27FC236}">
                    <a16:creationId xmlns:a16="http://schemas.microsoft.com/office/drawing/2014/main" id="{2F1C27A2-96B4-4DC3-8A8F-1E3256D3D816}"/>
                  </a:ext>
                </a:extLst>
              </p:cNvPr>
              <p:cNvSpPr/>
              <p:nvPr/>
            </p:nvSpPr>
            <p:spPr>
              <a:xfrm rot="16200000">
                <a:off x="2731559" y="6302535"/>
                <a:ext cx="360000" cy="252000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50" name="Рисунок 117" descr="Справка со сплошной заливкой">
                <a:extLst>
                  <a:ext uri="{FF2B5EF4-FFF2-40B4-BE49-F238E27FC236}">
                    <a16:creationId xmlns:a16="http://schemas.microsoft.com/office/drawing/2014/main" id="{81D92AD9-0F30-4E80-B7FB-DE3F85B6A50E}"/>
                  </a:ext>
                </a:extLst>
              </p:cNvPr>
              <p:cNvSpPr/>
              <p:nvPr/>
            </p:nvSpPr>
            <p:spPr>
              <a:xfrm>
                <a:off x="3184781" y="6017965"/>
                <a:ext cx="723900" cy="723900"/>
              </a:xfrm>
              <a:custGeom>
                <a:avLst/>
                <a:gdLst>
                  <a:gd name="connsiteX0" fmla="*/ 361950 w 723900"/>
                  <a:gd name="connsiteY0" fmla="*/ 0 h 723900"/>
                  <a:gd name="connsiteX1" fmla="*/ 0 w 723900"/>
                  <a:gd name="connsiteY1" fmla="*/ 361950 h 723900"/>
                  <a:gd name="connsiteX2" fmla="*/ 361950 w 723900"/>
                  <a:gd name="connsiteY2" fmla="*/ 723900 h 723900"/>
                  <a:gd name="connsiteX3" fmla="*/ 723900 w 723900"/>
                  <a:gd name="connsiteY3" fmla="*/ 361950 h 723900"/>
                  <a:gd name="connsiteX4" fmla="*/ 361950 w 723900"/>
                  <a:gd name="connsiteY4" fmla="*/ 0 h 723900"/>
                  <a:gd name="connsiteX5" fmla="*/ 361950 w 723900"/>
                  <a:gd name="connsiteY5" fmla="*/ 628650 h 723900"/>
                  <a:gd name="connsiteX6" fmla="*/ 314325 w 723900"/>
                  <a:gd name="connsiteY6" fmla="*/ 581025 h 723900"/>
                  <a:gd name="connsiteX7" fmla="*/ 361950 w 723900"/>
                  <a:gd name="connsiteY7" fmla="*/ 533400 h 723900"/>
                  <a:gd name="connsiteX8" fmla="*/ 409575 w 723900"/>
                  <a:gd name="connsiteY8" fmla="*/ 581025 h 723900"/>
                  <a:gd name="connsiteX9" fmla="*/ 361950 w 723900"/>
                  <a:gd name="connsiteY9" fmla="*/ 628650 h 723900"/>
                  <a:gd name="connsiteX10" fmla="*/ 390525 w 723900"/>
                  <a:gd name="connsiteY10" fmla="*/ 407670 h 723900"/>
                  <a:gd name="connsiteX11" fmla="*/ 390525 w 723900"/>
                  <a:gd name="connsiteY11" fmla="*/ 495300 h 723900"/>
                  <a:gd name="connsiteX12" fmla="*/ 333375 w 723900"/>
                  <a:gd name="connsiteY12" fmla="*/ 495300 h 723900"/>
                  <a:gd name="connsiteX13" fmla="*/ 333375 w 723900"/>
                  <a:gd name="connsiteY13" fmla="*/ 352425 h 723900"/>
                  <a:gd name="connsiteX14" fmla="*/ 361950 w 723900"/>
                  <a:gd name="connsiteY14" fmla="*/ 352425 h 723900"/>
                  <a:gd name="connsiteX15" fmla="*/ 466725 w 723900"/>
                  <a:gd name="connsiteY15" fmla="*/ 257175 h 723900"/>
                  <a:gd name="connsiteX16" fmla="*/ 361950 w 723900"/>
                  <a:gd name="connsiteY16" fmla="*/ 152400 h 723900"/>
                  <a:gd name="connsiteX17" fmla="*/ 257175 w 723900"/>
                  <a:gd name="connsiteY17" fmla="*/ 257175 h 723900"/>
                  <a:gd name="connsiteX18" fmla="*/ 200025 w 723900"/>
                  <a:gd name="connsiteY18" fmla="*/ 257175 h 723900"/>
                  <a:gd name="connsiteX19" fmla="*/ 361950 w 723900"/>
                  <a:gd name="connsiteY19" fmla="*/ 95250 h 723900"/>
                  <a:gd name="connsiteX20" fmla="*/ 523875 w 723900"/>
                  <a:gd name="connsiteY20" fmla="*/ 257175 h 723900"/>
                  <a:gd name="connsiteX21" fmla="*/ 390525 w 723900"/>
                  <a:gd name="connsiteY21" fmla="*/ 407670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23900" h="723900">
                    <a:moveTo>
                      <a:pt x="361950" y="0"/>
                    </a:moveTo>
                    <a:cubicBezTo>
                      <a:pt x="161925" y="0"/>
                      <a:pt x="0" y="161925"/>
                      <a:pt x="0" y="361950"/>
                    </a:cubicBezTo>
                    <a:cubicBezTo>
                      <a:pt x="0" y="561975"/>
                      <a:pt x="161925" y="723900"/>
                      <a:pt x="361950" y="723900"/>
                    </a:cubicBezTo>
                    <a:cubicBezTo>
                      <a:pt x="561975" y="723900"/>
                      <a:pt x="723900" y="561975"/>
                      <a:pt x="723900" y="361950"/>
                    </a:cubicBezTo>
                    <a:cubicBezTo>
                      <a:pt x="723900" y="161925"/>
                      <a:pt x="561975" y="0"/>
                      <a:pt x="361950" y="0"/>
                    </a:cubicBezTo>
                    <a:close/>
                    <a:moveTo>
                      <a:pt x="361950" y="628650"/>
                    </a:moveTo>
                    <a:cubicBezTo>
                      <a:pt x="335280" y="628650"/>
                      <a:pt x="314325" y="607695"/>
                      <a:pt x="314325" y="581025"/>
                    </a:cubicBezTo>
                    <a:cubicBezTo>
                      <a:pt x="314325" y="554355"/>
                      <a:pt x="335280" y="533400"/>
                      <a:pt x="361950" y="533400"/>
                    </a:cubicBezTo>
                    <a:cubicBezTo>
                      <a:pt x="388620" y="533400"/>
                      <a:pt x="409575" y="554355"/>
                      <a:pt x="409575" y="581025"/>
                    </a:cubicBezTo>
                    <a:cubicBezTo>
                      <a:pt x="409575" y="607695"/>
                      <a:pt x="388620" y="628650"/>
                      <a:pt x="361950" y="628650"/>
                    </a:cubicBezTo>
                    <a:close/>
                    <a:moveTo>
                      <a:pt x="390525" y="407670"/>
                    </a:moveTo>
                    <a:cubicBezTo>
                      <a:pt x="390525" y="432435"/>
                      <a:pt x="390525" y="495300"/>
                      <a:pt x="390525" y="495300"/>
                    </a:cubicBezTo>
                    <a:lnTo>
                      <a:pt x="333375" y="495300"/>
                    </a:lnTo>
                    <a:lnTo>
                      <a:pt x="333375" y="352425"/>
                    </a:lnTo>
                    <a:lnTo>
                      <a:pt x="361950" y="352425"/>
                    </a:lnTo>
                    <a:cubicBezTo>
                      <a:pt x="425768" y="352425"/>
                      <a:pt x="466725" y="315278"/>
                      <a:pt x="466725" y="257175"/>
                    </a:cubicBezTo>
                    <a:cubicBezTo>
                      <a:pt x="466725" y="197168"/>
                      <a:pt x="421958" y="152400"/>
                      <a:pt x="361950" y="152400"/>
                    </a:cubicBezTo>
                    <a:cubicBezTo>
                      <a:pt x="296228" y="152400"/>
                      <a:pt x="257175" y="191453"/>
                      <a:pt x="257175" y="257175"/>
                    </a:cubicBezTo>
                    <a:lnTo>
                      <a:pt x="200025" y="257175"/>
                    </a:lnTo>
                    <a:cubicBezTo>
                      <a:pt x="200025" y="160020"/>
                      <a:pt x="264795" y="95250"/>
                      <a:pt x="361950" y="95250"/>
                    </a:cubicBezTo>
                    <a:cubicBezTo>
                      <a:pt x="452438" y="95250"/>
                      <a:pt x="523875" y="166688"/>
                      <a:pt x="523875" y="257175"/>
                    </a:cubicBezTo>
                    <a:cubicBezTo>
                      <a:pt x="523875" y="338138"/>
                      <a:pt x="470535" y="396240"/>
                      <a:pt x="390525" y="40767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schemeClr val="accent1"/>
                  </a:solidFill>
                </a:endParaRPr>
              </a:p>
            </p:txBody>
          </p:sp>
        </p:grpSp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20215C7B-44BE-43F4-8C11-7F9DA49365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09267" y="721824"/>
              <a:ext cx="900000" cy="90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</p:grpSp>
      <p:pic>
        <p:nvPicPr>
          <p:cNvPr id="197" name="Рисунок 196">
            <a:extLst>
              <a:ext uri="{FF2B5EF4-FFF2-40B4-BE49-F238E27FC236}">
                <a16:creationId xmlns:a16="http://schemas.microsoft.com/office/drawing/2014/main" id="{23A5E905-9137-435E-BC24-9D234CC66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75187" y="6174497"/>
            <a:ext cx="789858" cy="683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Picture 19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25051" y="2887207"/>
            <a:ext cx="329565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01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36</cp:revision>
  <dcterms:created xsi:type="dcterms:W3CDTF">2024-08-16T13:28:21Z</dcterms:created>
  <dcterms:modified xsi:type="dcterms:W3CDTF">2024-11-22T20:34:37Z</dcterms:modified>
</cp:coreProperties>
</file>