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D62DF6-29FE-F1AB-59F2-41288F22B8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78E7CA06-B06A-D05E-A8F8-08DA6F980C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7670BFA-A171-4EE6-F93D-C52F3F40F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C16CBFB-0347-0700-1AC8-405FAD17C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D39F3FA-0345-BCF1-2784-12C98373B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08801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1FDF85-383E-A23D-5E52-331B24794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56D426E-0978-39AA-470E-DD76D2836E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F587DD3-B381-E8E7-07DF-C273A28A5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D1FCFB0-941F-201C-00D8-1ED583A44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12B5019-1693-69D7-C0FD-09A7D88E4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71776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4E005D47-A0AA-9333-E057-96A1052605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476BCBF-E5EF-8FD3-61CF-C355761168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5DE98C8-71E5-217F-FD48-45066416F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C2660FC-6F7A-24D8-F230-91593E3A7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2D2F38C-AE14-0C45-A442-8F4924E0C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07975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A85D32-DEFA-95CC-B305-D9319409F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3C81882-A0EF-A5C7-6E3C-E71307A855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9A75D9B-8C63-6267-FC3B-5EA3A0EA0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BBB7E04-C0F8-014F-4164-657F2B9B1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37134BE-FB6B-240E-D365-1717D64DE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26105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916168-ACCD-2D0B-D334-0E818145F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B25467D-05AD-9F86-834F-F1754B05A4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C8953-4BBA-DA7C-5F62-8F8395ECC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8924002-B2DB-8727-665A-6CD0F7832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D226065-0E1B-AC29-4194-83F20AB58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63181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94300E-983F-2555-BC1A-BFBFF35C8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FEDF9D4-9787-5017-5F49-BE76BC1294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9980F9C-F81A-6D29-8FA8-39D5BFB1AD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E0E53D6-04EC-9182-9217-4973FA2C1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AE6E626-4005-021D-6D4C-FCABDBAE8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00B7D48-65DC-5991-5D5A-C60DBBAF1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66919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775B02-3C53-9C91-8F39-8AD32F645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4831962-2F99-0759-267A-8BB416BDA3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9DB142B-A7F0-3EBA-91E7-77D7EFB1EF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F47E68A9-5119-9D4C-41BC-26F2B76179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A940B8E6-280A-8C57-E061-F32DFF36B5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29B3B237-E654-CAC8-A3B6-ED4E86CF8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0814A1B6-99BB-0829-5899-5CCAC5501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B6BA7A2-C511-E8C7-7FD5-E78F59E96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84319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6B2AB5-8DF1-DEBC-9B77-74F283BAA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1D763941-6CB8-6935-BB01-82488DEE3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84598CAD-F9C9-65F8-12B4-FE2A637D3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FDB6792D-8D5A-974F-CB29-A59658E88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93923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912F38FE-5077-577A-B2AE-B33A00EBA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B77A0E51-1253-5E2B-5693-54B0FA7DE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A8C09524-A62F-BE23-35ED-E477E8757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56650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178899-04D6-DDEE-24B0-9A2E4915A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EE8400E-C15E-0694-D3D4-2B12AD43B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0415090-96AA-223D-2A20-9E359006AF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DDDA1F1-8688-1547-64CF-E5DB506B8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83F029-F2F6-9AB9-828F-FAF1480C1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14DD8A1-2E04-46A3-75A6-ABDBD1349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33514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85969E-847C-DBE5-39CA-9F63713EC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E39A7413-EF81-3C1E-1F15-9ED44D9FBE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6B9B48C-71C8-52E9-3424-0F8E20DFC5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66AC713-E8D6-FA75-57A4-254DC16FA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48BE9F2-6A6B-B838-65B0-8F37589E9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7040103-AF90-47BA-5F3A-591E050D9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9353566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2B4427CB-6E86-DD6F-2E8B-D8C527C33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3970B84-F761-70BB-A535-3FE6265C5A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013FE7F-D7E1-6160-388F-C047B1147A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4CDFCB0-F124-CF06-DD6F-DF02B2FF26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5509E08-1512-2795-050E-D374D5C33C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28589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Блок-схема: вузол 6">
            <a:extLst>
              <a:ext uri="{FF2B5EF4-FFF2-40B4-BE49-F238E27FC236}">
                <a16:creationId xmlns:a16="http://schemas.microsoft.com/office/drawing/2014/main" id="{1AFDA3DC-BF75-94B1-4B59-8DBD9D9303E4}"/>
              </a:ext>
            </a:extLst>
          </p:cNvPr>
          <p:cNvSpPr/>
          <p:nvPr/>
        </p:nvSpPr>
        <p:spPr>
          <a:xfrm>
            <a:off x="460510" y="3662896"/>
            <a:ext cx="2671064" cy="2673994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sp>
        <p:nvSpPr>
          <p:cNvPr id="6" name="Блок-схема: вузол 5">
            <a:extLst>
              <a:ext uri="{FF2B5EF4-FFF2-40B4-BE49-F238E27FC236}">
                <a16:creationId xmlns:a16="http://schemas.microsoft.com/office/drawing/2014/main" id="{64702771-5368-258E-0A13-1D94ED1E551B}"/>
              </a:ext>
            </a:extLst>
          </p:cNvPr>
          <p:cNvSpPr/>
          <p:nvPr/>
        </p:nvSpPr>
        <p:spPr>
          <a:xfrm>
            <a:off x="7137124" y="1641695"/>
            <a:ext cx="2671064" cy="2673994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 dirty="0"/>
          </a:p>
        </p:txBody>
      </p:sp>
      <p:sp>
        <p:nvSpPr>
          <p:cNvPr id="4" name="Блок-схема: вузол 3">
            <a:extLst>
              <a:ext uri="{FF2B5EF4-FFF2-40B4-BE49-F238E27FC236}">
                <a16:creationId xmlns:a16="http://schemas.microsoft.com/office/drawing/2014/main" id="{AC6B0F69-B223-BE62-B3E9-2AE8236497BB}"/>
              </a:ext>
            </a:extLst>
          </p:cNvPr>
          <p:cNvSpPr/>
          <p:nvPr/>
        </p:nvSpPr>
        <p:spPr>
          <a:xfrm>
            <a:off x="2703367" y="1827228"/>
            <a:ext cx="2671064" cy="2673994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sp>
        <p:nvSpPr>
          <p:cNvPr id="2" name="Блок-схема: вузол 1">
            <a:extLst>
              <a:ext uri="{FF2B5EF4-FFF2-40B4-BE49-F238E27FC236}">
                <a16:creationId xmlns:a16="http://schemas.microsoft.com/office/drawing/2014/main" id="{0C75588A-C396-4A8E-34C4-A1F6CE3B0280}"/>
              </a:ext>
            </a:extLst>
          </p:cNvPr>
          <p:cNvSpPr/>
          <p:nvPr/>
        </p:nvSpPr>
        <p:spPr>
          <a:xfrm>
            <a:off x="9065163" y="3687509"/>
            <a:ext cx="2671064" cy="2673994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28C09D4-AFAC-0B3A-781F-2D986ACABD1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94" b="96991" l="2891" r="94898">
                        <a14:foregroundMark x1="17488" y1="18824" x2="17347" y2="18407"/>
                        <a14:foregroundMark x1="19268" y1="24071" x2="19206" y2="23888"/>
                        <a14:foregroundMark x1="20108" y1="26549" x2="19268" y2="24071"/>
                        <a14:foregroundMark x1="20168" y1="26726" x2="20108" y2="26549"/>
                        <a14:foregroundMark x1="20228" y1="26903" x2="20168" y2="26726"/>
                        <a14:foregroundMark x1="20348" y1="27257" x2="20228" y2="26903"/>
                        <a14:foregroundMark x1="20408" y1="27434" x2="20348" y2="27257"/>
                        <a14:foregroundMark x1="17347" y1="18407" x2="17347" y2="17876"/>
                        <a14:foregroundMark x1="23011" y1="16325" x2="26701" y2="17168"/>
                        <a14:foregroundMark x1="30949" y1="5841" x2="31122" y2="5664"/>
                        <a14:foregroundMark x1="30602" y1="6195" x2="30949" y2="5841"/>
                        <a14:foregroundMark x1="30428" y1="6372" x2="30602" y2="6195"/>
                        <a14:foregroundMark x1="30254" y1="6549" x2="30428" y2="6372"/>
                        <a14:foregroundMark x1="29733" y1="7080" x2="30254" y2="6549"/>
                        <a14:foregroundMark x1="29559" y1="7257" x2="29733" y2="7080"/>
                        <a14:foregroundMark x1="29220" y1="7603" x2="29559" y2="7257"/>
                        <a14:foregroundMark x1="40805" y1="8142" x2="41497" y2="8319"/>
                        <a14:foregroundMark x1="39023" y1="7686" x2="40805" y2="8142"/>
                        <a14:foregroundMark x1="33198" y1="6195" x2="35782" y2="6856"/>
                        <a14:foregroundMark x1="31814" y1="5841" x2="33198" y2="6195"/>
                        <a14:foregroundMark x1="31122" y1="5664" x2="31814" y2="5841"/>
                        <a14:foregroundMark x1="44537" y1="10746" x2="48810" y2="14159"/>
                        <a14:foregroundMark x1="41497" y1="8319" x2="43373" y2="9817"/>
                        <a14:foregroundMark x1="49072" y1="15398" x2="50680" y2="23009"/>
                        <a14:foregroundMark x1="48922" y1="14690" x2="49072" y2="15398"/>
                        <a14:foregroundMark x1="48810" y1="14159" x2="48922" y2="14690"/>
                        <a14:foregroundMark x1="50356" y1="29192" x2="50170" y2="32743"/>
                        <a14:foregroundMark x1="50550" y1="25487" x2="50444" y2="27517"/>
                        <a14:foregroundMark x1="50680" y1="23009" x2="50550" y2="25487"/>
                        <a14:foregroundMark x1="50170" y1="32743" x2="22007" y2="25847"/>
                        <a14:foregroundMark x1="27551" y1="12566" x2="37585" y2="11858"/>
                        <a14:foregroundMark x1="37585" y1="11858" x2="46259" y2="21770"/>
                        <a14:foregroundMark x1="46259" y1="21770" x2="36395" y2="18761"/>
                        <a14:foregroundMark x1="36395" y1="18761" x2="33503" y2="14513"/>
                        <a14:foregroundMark x1="30442" y1="5487" x2="36959" y2="5326"/>
                        <a14:foregroundMark x1="26871" y1="32566" x2="35714" y2="33982"/>
                        <a14:foregroundMark x1="17300" y1="67611" x2="16885" y2="67829"/>
                        <a14:foregroundMark x1="20881" y1="65731" x2="17300" y2="67611"/>
                        <a14:foregroundMark x1="25784" y1="63157" x2="23808" y2="64194"/>
                        <a14:foregroundMark x1="31122" y1="60354" x2="26420" y2="62823"/>
                        <a14:foregroundMark x1="11222" y1="71504" x2="4932" y2="79115"/>
                        <a14:foregroundMark x1="11368" y1="71327" x2="11222" y2="71504"/>
                        <a14:foregroundMark x1="11661" y1="70973" x2="11368" y2="71327"/>
                        <a14:foregroundMark x1="11854" y1="70739" x2="11661" y2="70973"/>
                        <a14:foregroundMark x1="4932" y1="79115" x2="5221" y2="84433"/>
                        <a14:foregroundMark x1="10519" y1="91313" x2="13095" y2="92743"/>
                        <a14:foregroundMark x1="13095" y1="92743" x2="20982" y2="93588"/>
                        <a14:foregroundMark x1="34614" y1="89381" x2="36407" y2="90067"/>
                        <a14:foregroundMark x1="32301" y1="88496" x2="34614" y2="89381"/>
                        <a14:foregroundMark x1="32009" y1="88385" x2="32301" y2="88496"/>
                        <a14:foregroundMark x1="50369" y1="86241" x2="50495" y2="85955"/>
                        <a14:foregroundMark x1="51933" y1="81593" x2="51945" y2="81350"/>
                        <a14:foregroundMark x1="51924" y1="81770" x2="51933" y2="81593"/>
                        <a14:foregroundMark x1="51908" y1="82097" x2="51924" y2="81770"/>
                        <a14:foregroundMark x1="67483" y1="95752" x2="67783" y2="96142"/>
                        <a14:foregroundMark x1="67095" y1="95247" x2="67483" y2="95752"/>
                        <a14:foregroundMark x1="57125" y1="82277" x2="57250" y2="82439"/>
                        <a14:foregroundMark x1="94597" y1="95862" x2="94898" y2="95752"/>
                        <a14:foregroundMark x1="93385" y1="92947" x2="89456" y2="85664"/>
                        <a14:foregroundMark x1="94898" y1="95752" x2="94784" y2="95542"/>
                        <a14:foregroundMark x1="89456" y1="85664" x2="89456" y2="85310"/>
                        <a14:foregroundMark x1="3867" y1="85487" x2="3818" y2="85664"/>
                        <a14:foregroundMark x1="4015" y1="84956" x2="3867" y2="85487"/>
                        <a14:foregroundMark x1="6633" y1="75575" x2="4015" y2="84956"/>
                        <a14:foregroundMark x1="31269" y1="85880" x2="31463" y2="85841"/>
                        <a14:foregroundMark x1="26190" y1="86903" x2="27195" y2="86701"/>
                        <a14:foregroundMark x1="26531" y1="85664" x2="27829" y2="85664"/>
                        <a14:foregroundMark x1="78912" y1="96814" x2="89286" y2="95575"/>
                        <a14:foregroundMark x1="74660" y1="97345" x2="78571" y2="97345"/>
                        <a14:foregroundMark x1="32143" y1="88319" x2="32143" y2="88319"/>
                        <a14:foregroundMark x1="32143" y1="87434" x2="32143" y2="87434"/>
                        <a14:foregroundMark x1="23299" y1="87965" x2="23299" y2="87965"/>
                        <a14:foregroundMark x1="24150" y1="88496" x2="24150" y2="88496"/>
                        <a14:foregroundMark x1="20238" y1="84425" x2="26078" y2="88527"/>
                        <a14:foregroundMark x1="22789" y1="15398" x2="22789" y2="15398"/>
                        <a14:foregroundMark x1="23129" y1="15221" x2="23129" y2="15221"/>
                        <a14:foregroundMark x1="22959" y1="15398" x2="22959" y2="15398"/>
                        <a14:foregroundMark x1="23129" y1="16637" x2="23129" y2="16637"/>
                        <a14:foregroundMark x1="23299" y1="15752" x2="25000" y2="15752"/>
                        <a14:foregroundMark x1="24038" y1="15115" x2="26190" y2="14336"/>
                        <a14:foregroundMark x1="23256" y1="15398" x2="23913" y2="15160"/>
                        <a14:foregroundMark x1="22768" y1="15575" x2="23256" y2="15398"/>
                        <a14:foregroundMark x1="22279" y1="15752" x2="22768" y2="15575"/>
                        <a14:foregroundMark x1="24284" y1="14775" x2="25340" y2="14513"/>
                        <a14:foregroundMark x1="21769" y1="15398" x2="24165" y2="14804"/>
                        <a14:foregroundMark x1="32472" y1="4779" x2="32823" y2="4425"/>
                        <a14:foregroundMark x1="32121" y1="5133" x2="32472" y2="4779"/>
                        <a14:foregroundMark x1="31946" y1="5310" x2="32121" y2="5133"/>
                        <a14:foregroundMark x1="31771" y1="5487" x2="31946" y2="5310"/>
                        <a14:foregroundMark x1="31595" y1="5664" x2="31771" y2="5487"/>
                        <a14:foregroundMark x1="31420" y1="5841" x2="31595" y2="5664"/>
                        <a14:foregroundMark x1="31069" y1="6195" x2="31420" y2="5841"/>
                        <a14:foregroundMark x1="30894" y1="6372" x2="31069" y2="6195"/>
                        <a14:foregroundMark x1="30718" y1="6549" x2="30894" y2="6372"/>
                        <a14:foregroundMark x1="30192" y1="7080" x2="30718" y2="6549"/>
                        <a14:foregroundMark x1="30017" y1="7257" x2="30192" y2="7080"/>
                        <a14:foregroundMark x1="29666" y1="7611" x2="30017" y2="7257"/>
                        <a14:foregroundMark x1="29491" y1="7788" x2="29666" y2="7611"/>
                        <a14:foregroundMark x1="29316" y1="7965" x2="29491" y2="7788"/>
                        <a14:foregroundMark x1="28789" y1="8496" x2="29316" y2="7965"/>
                        <a14:foregroundMark x1="28614" y1="8673" x2="28789" y2="8496"/>
                        <a14:foregroundMark x1="28462" y1="8826" x2="28614" y2="8673"/>
                        <a14:foregroundMark x1="24757" y1="12566" x2="25033" y2="12288"/>
                        <a14:foregroundMark x1="24406" y1="12920" x2="24757" y2="12566"/>
                        <a14:foregroundMark x1="23529" y1="13805" x2="24406" y2="12920"/>
                        <a14:foregroundMark x1="23353" y1="13982" x2="23529" y2="13805"/>
                        <a14:foregroundMark x1="23178" y1="14159" x2="23353" y2="13982"/>
                        <a14:foregroundMark x1="23091" y1="14247" x2="23178" y2="14159"/>
                        <a14:foregroundMark x1="32500" y1="6195" x2="36054" y2="3894"/>
                        <a14:foregroundMark x1="32227" y1="6372" x2="32500" y2="6195"/>
                        <a14:foregroundMark x1="31954" y1="6549" x2="32227" y2="6372"/>
                        <a14:foregroundMark x1="31134" y1="7080" x2="31954" y2="6549"/>
                        <a14:foregroundMark x1="30861" y1="7257" x2="31134" y2="7080"/>
                        <a14:foregroundMark x1="30314" y1="7611" x2="30861" y2="7257"/>
                        <a14:foregroundMark x1="30041" y1="7788" x2="30314" y2="7611"/>
                        <a14:foregroundMark x1="29768" y1="7965" x2="30041" y2="7788"/>
                        <a14:foregroundMark x1="28948" y1="8496" x2="29768" y2="7965"/>
                        <a14:foregroundMark x1="28675" y1="8673" x2="28948" y2="8496"/>
                        <a14:foregroundMark x1="28401" y1="8850" x2="28675" y2="8673"/>
                        <a14:foregroundMark x1="36054" y1="3894" x2="37308" y2="4872"/>
                        <a14:foregroundMark x1="43906" y1="7788" x2="44308" y2="7961"/>
                        <a14:foregroundMark x1="43495" y1="7611" x2="43906" y2="7788"/>
                        <a14:foregroundMark x1="43084" y1="7434" x2="43495" y2="7611"/>
                        <a14:foregroundMark x1="40179" y1="6183" x2="43084" y2="7434"/>
                        <a14:foregroundMark x1="52426" y1="13274" x2="52891" y2="13628"/>
                        <a14:foregroundMark x1="51264" y1="12389" x2="52426" y2="13274"/>
                        <a14:foregroundMark x1="46632" y1="8862" x2="51264" y2="12389"/>
                        <a14:foregroundMark x1="52911" y1="18938" x2="52281" y2="24513"/>
                        <a14:foregroundMark x1="52934" y1="18737" x2="52911" y2="18938"/>
                        <a14:foregroundMark x1="21131" y1="16106" x2="19139" y2="18870"/>
                        <a14:foregroundMark x1="21259" y1="15929" x2="21131" y2="16106"/>
                        <a14:foregroundMark x1="35587" y1="6018" x2="36622" y2="5765"/>
                        <a14:foregroundMark x1="31250" y1="7080" x2="35587" y2="6018"/>
                        <a14:foregroundMark x1="30527" y1="7257" x2="31250" y2="7080"/>
                        <a14:foregroundMark x1="29082" y1="7611" x2="30527" y2="7257"/>
                        <a14:foregroundMark x1="37048" y1="5211" x2="35034" y2="4425"/>
                        <a14:foregroundMark x1="20612" y1="16283" x2="18538" y2="18981"/>
                        <a14:foregroundMark x1="20748" y1="16106" x2="20612" y2="16283"/>
                        <a14:foregroundMark x1="18700" y1="24470" x2="22789" y2="26018"/>
                        <a14:foregroundMark x1="22581" y1="15398" x2="24101" y2="14508"/>
                        <a14:foregroundMark x1="22279" y1="15575" x2="22581" y2="15398"/>
                        <a14:foregroundMark x1="17779" y1="23540" x2="18707" y2="24071"/>
                        <a14:foregroundMark x1="17560" y1="23414" x2="17779" y2="23540"/>
                        <a14:foregroundMark x1="15306" y1="22124" x2="15584" y2="22283"/>
                        <a14:foregroundMark x1="18707" y1="24425" x2="18707" y2="24425"/>
                        <a14:foregroundMark x1="28752" y1="7788" x2="28912" y2="7611"/>
                        <a14:foregroundMark x1="28472" y1="8097" x2="28752" y2="7788"/>
                        <a14:foregroundMark x1="25075" y1="11858" x2="25334" y2="11571"/>
                        <a14:foregroundMark x1="23315" y1="13805" x2="25075" y2="11858"/>
                        <a14:foregroundMark x1="23155" y1="13982" x2="23315" y2="13805"/>
                        <a14:foregroundMark x1="21875" y1="15398" x2="23155" y2="13982"/>
                        <a14:foregroundMark x1="21715" y1="15575" x2="21875" y2="15398"/>
                        <a14:foregroundMark x1="21555" y1="15752" x2="21715" y2="15575"/>
                        <a14:foregroundMark x1="21235" y1="16106" x2="21555" y2="15752"/>
                        <a14:foregroundMark x1="18656" y1="18959" x2="21235" y2="16106"/>
                        <a14:foregroundMark x1="32418" y1="7080" x2="36030" y2="6533"/>
                        <a14:foregroundMark x1="31249" y1="7257" x2="32418" y2="7080"/>
                        <a14:foregroundMark x1="28912" y1="7611" x2="31249" y2="7257"/>
                        <a14:foregroundMark x1="34038" y1="5310" x2="37334" y2="4839"/>
                        <a14:foregroundMark x1="32799" y1="5487" x2="34038" y2="5310"/>
                        <a14:foregroundMark x1="31560" y1="5664" x2="32799" y2="5487"/>
                        <a14:foregroundMark x1="29362" y1="5978" x2="31560" y2="5664"/>
                        <a14:foregroundMark x1="42813" y1="8142" x2="43878" y2="8850"/>
                        <a14:foregroundMark x1="42281" y1="7788" x2="42813" y2="8142"/>
                        <a14:foregroundMark x1="42015" y1="7611" x2="42281" y2="7788"/>
                        <a14:foregroundMark x1="40073" y1="6320" x2="42015" y2="7611"/>
                        <a14:foregroundMark x1="51750" y1="13805" x2="52211" y2="14159"/>
                        <a14:foregroundMark x1="51059" y1="13274" x2="51750" y2="13805"/>
                        <a14:foregroundMark x1="49907" y1="12389" x2="51059" y2="13274"/>
                        <a14:foregroundMark x1="45068" y1="8673" x2="49907" y2="12389"/>
                        <a14:foregroundMark x1="52183" y1="14336" x2="52041" y2="15221"/>
                        <a14:foregroundMark x1="52211" y1="14159" x2="52183" y2="14336"/>
                        <a14:foregroundMark x1="52126" y1="18584" x2="52341" y2="24414"/>
                        <a14:foregroundMark x1="52119" y1="18407" x2="52126" y2="18584"/>
                        <a14:foregroundMark x1="52113" y1="18230" x2="52119" y2="18407"/>
                        <a14:foregroundMark x1="52100" y1="17876" x2="52113" y2="18230"/>
                        <a14:foregroundMark x1="52041" y1="16283" x2="52100" y2="17876"/>
                        <a14:foregroundMark x1="29762" y1="5487" x2="36955" y2="5331"/>
                        <a14:foregroundMark x1="31463" y1="4248" x2="37585" y2="4071"/>
                        <a14:foregroundMark x1="53778" y1="21016" x2="54677" y2="22844"/>
                        <a14:foregroundMark x1="52756" y1="18938" x2="53383" y2="20213"/>
                        <a14:foregroundMark x1="52582" y1="18584" x2="52756" y2="18938"/>
                        <a14:foregroundMark x1="52495" y1="18407" x2="52582" y2="18584"/>
                        <a14:foregroundMark x1="52408" y1="18230" x2="52495" y2="18407"/>
                        <a14:foregroundMark x1="52234" y1="17876" x2="52408" y2="18230"/>
                        <a14:foregroundMark x1="51190" y1="15752" x2="52234" y2="17876"/>
                        <a14:foregroundMark x1="33687" y1="5133" x2="37925" y2="4071"/>
                        <a14:foregroundMark x1="32981" y1="5310" x2="33687" y2="5133"/>
                        <a14:foregroundMark x1="32275" y1="5487" x2="32981" y2="5310"/>
                        <a14:foregroundMark x1="31568" y1="5664" x2="32275" y2="5487"/>
                        <a14:foregroundMark x1="30862" y1="5841" x2="31568" y2="5664"/>
                        <a14:foregroundMark x1="29250" y1="6245" x2="30862" y2="5841"/>
                        <a14:foregroundMark x1="31865" y1="4779" x2="36224" y2="3894"/>
                        <a14:foregroundMark x1="29678" y1="5223" x2="31865" y2="4779"/>
                        <a14:foregroundMark x1="17311" y1="16283" x2="16368" y2="20859"/>
                        <a14:foregroundMark x1="17347" y1="16106" x2="17311" y2="16283"/>
                        <a14:foregroundMark x1="54853" y1="17876" x2="55323" y2="18179"/>
                        <a14:foregroundMark x1="52381" y1="16283" x2="54853" y2="17876"/>
                        <a14:foregroundMark x1="17177" y1="22655" x2="17177" y2="22655"/>
                        <a14:foregroundMark x1="15986" y1="22478" x2="15986" y2="22478"/>
                        <a14:foregroundMark x1="16327" y1="22478" x2="16327" y2="22478"/>
                        <a14:foregroundMark x1="17517" y1="22655" x2="17517" y2="22655"/>
                        <a14:foregroundMark x1="15986" y1="22301" x2="15986" y2="22301"/>
                        <a14:foregroundMark x1="17517" y1="22301" x2="19218" y2="22124"/>
                        <a14:foregroundMark x1="16412" y1="21770" x2="16327" y2="22124"/>
                        <a14:foregroundMark x1="16454" y1="21593" x2="16412" y2="21770"/>
                        <a14:foregroundMark x1="16497" y1="21416" x2="16454" y2="21593"/>
                        <a14:foregroundMark x1="15918" y1="22124" x2="15986" y2="22301"/>
                        <a14:foregroundMark x1="15782" y1="21770" x2="15918" y2="22124"/>
                        <a14:foregroundMark x1="15714" y1="21593" x2="15782" y2="21770"/>
                        <a14:foregroundMark x1="15646" y1="21416" x2="15714" y2="21593"/>
                        <a14:foregroundMark x1="15622" y1="22124" x2="18537" y2="23186"/>
                        <a14:foregroundMark x1="15136" y1="21947" x2="15622" y2="22124"/>
                        <a14:foregroundMark x1="23282" y1="13805" x2="26020" y2="12566"/>
                        <a14:foregroundMark x1="22891" y1="13982" x2="23282" y2="13805"/>
                        <a14:foregroundMark x1="22109" y1="14336" x2="22891" y2="13982"/>
                        <a14:foregroundMark x1="33447" y1="4779" x2="37075" y2="5487"/>
                        <a14:foregroundMark x1="31633" y1="4425" x2="33447" y2="4779"/>
                        <a14:foregroundMark x1="50772" y1="12389" x2="51361" y2="12920"/>
                        <a14:foregroundMark x1="46259" y1="8319" x2="50772" y2="12389"/>
                        <a14:foregroundMark x1="52211" y1="12389" x2="52551" y2="12566"/>
                        <a14:foregroundMark x1="45748" y1="9027" x2="52211" y2="12389"/>
                        <a14:foregroundMark x1="53401" y1="17699" x2="54592" y2="21947"/>
                        <a14:foregroundMark x1="46599" y1="7611" x2="51020" y2="15221"/>
                        <a14:foregroundMark x1="16667" y1="17699" x2="18878" y2="24956"/>
                        <a14:foregroundMark x1="20578" y1="16460" x2="21429" y2="15752"/>
                        <a14:foregroundMark x1="29082" y1="8673" x2="39286" y2="6195"/>
                        <a14:foregroundMark x1="39286" y1="6195" x2="29932" y2="6018"/>
                        <a14:foregroundMark x1="29932" y1="6018" x2="29252" y2="7257"/>
                        <a14:backgroundMark x1="17007" y1="67965" x2="11905" y2="70796"/>
                        <a14:backgroundMark x1="11735" y1="70265" x2="11735" y2="70265"/>
                        <a14:backgroundMark x1="11224" y1="70796" x2="11224" y2="70796"/>
                        <a14:backgroundMark x1="11224" y1="71327" x2="11224" y2="71327"/>
                        <a14:backgroundMark x1="11565" y1="71327" x2="11565" y2="71327"/>
                        <a14:backgroundMark x1="11735" y1="70796" x2="11735" y2="70796"/>
                        <a14:backgroundMark x1="11224" y1="70796" x2="11224" y2="70796"/>
                        <a14:backgroundMark x1="16667" y1="67611" x2="16667" y2="67611"/>
                        <a14:backgroundMark x1="20408" y1="61239" x2="20068" y2="65664"/>
                        <a14:backgroundMark x1="26531" y1="62478" x2="27041" y2="58761"/>
                        <a14:backgroundMark x1="29592" y1="53982" x2="29252" y2="52566"/>
                        <a14:backgroundMark x1="20748" y1="56814" x2="22619" y2="56106"/>
                        <a14:backgroundMark x1="26531" y1="59115" x2="27381" y2="57168"/>
                        <a14:backgroundMark x1="30782" y1="87611" x2="30782" y2="87611"/>
                        <a14:backgroundMark x1="30272" y1="88496" x2="30272" y2="88496"/>
                        <a14:backgroundMark x1="30442" y1="88319" x2="30442" y2="88319"/>
                        <a14:backgroundMark x1="31122" y1="87965" x2="31122" y2="87965"/>
                        <a14:backgroundMark x1="30612" y1="89381" x2="30612" y2="89381"/>
                        <a14:backgroundMark x1="31293" y1="98230" x2="31293" y2="98230"/>
                        <a14:backgroundMark x1="36395" y1="90088" x2="49660" y2="89381"/>
                        <a14:backgroundMark x1="50340" y1="86726" x2="53571" y2="85841"/>
                        <a14:backgroundMark x1="51361" y1="70796" x2="55782" y2="81062"/>
                        <a14:backgroundMark x1="51701" y1="82301" x2="54762" y2="84602"/>
                        <a14:backgroundMark x1="51531" y1="81770" x2="51531" y2="81770"/>
                        <a14:backgroundMark x1="52041" y1="81593" x2="52041" y2="81593"/>
                        <a14:backgroundMark x1="51701" y1="81239" x2="51701" y2="81239"/>
                        <a14:backgroundMark x1="51871" y1="80354" x2="51871" y2="80354"/>
                        <a14:backgroundMark x1="52551" y1="82478" x2="52551" y2="82478"/>
                        <a14:backgroundMark x1="52041" y1="81770" x2="52041" y2="81770"/>
                        <a14:backgroundMark x1="52211" y1="81239" x2="52211" y2="81239"/>
                        <a14:backgroundMark x1="52041" y1="82655" x2="52041" y2="82655"/>
                        <a14:backgroundMark x1="50680" y1="86372" x2="50680" y2="86372"/>
                        <a14:backgroundMark x1="50170" y1="86195" x2="50170" y2="86195"/>
                        <a14:backgroundMark x1="50170" y1="86195" x2="50170" y2="86195"/>
                        <a14:backgroundMark x1="50170" y1="85487" x2="50170" y2="85487"/>
                        <a14:backgroundMark x1="50680" y1="86195" x2="50680" y2="86195"/>
                        <a14:backgroundMark x1="35204" y1="87080" x2="35204" y2="87080"/>
                        <a14:backgroundMark x1="36054" y1="87257" x2="36054" y2="87257"/>
                        <a14:backgroundMark x1="36735" y1="87434" x2="36735" y2="87434"/>
                        <a14:backgroundMark x1="34524" y1="84602" x2="34524" y2="84602"/>
                        <a14:backgroundMark x1="30612" y1="76283" x2="30612" y2="76283"/>
                        <a14:backgroundMark x1="16497" y1="82124" x2="16497" y2="82124"/>
                        <a14:backgroundMark x1="3061" y1="85664" x2="3061" y2="85664"/>
                        <a14:backgroundMark x1="4932" y1="87788" x2="4932" y2="87788"/>
                        <a14:backgroundMark x1="7143" y1="90088" x2="7143" y2="90088"/>
                        <a14:backgroundMark x1="6463" y1="89381" x2="6463" y2="89381"/>
                        <a14:backgroundMark x1="6293" y1="88850" x2="6293" y2="88850"/>
                        <a14:backgroundMark x1="6122" y1="88319" x2="6122" y2="88319"/>
                        <a14:backgroundMark x1="5272" y1="86903" x2="5272" y2="86903"/>
                        <a14:backgroundMark x1="5272" y1="86903" x2="5272" y2="86903"/>
                        <a14:backgroundMark x1="3741" y1="85664" x2="9864" y2="91858"/>
                        <a14:backgroundMark x1="4082" y1="85487" x2="4082" y2="85487"/>
                        <a14:backgroundMark x1="3912" y1="85487" x2="3912" y2="85487"/>
                        <a14:backgroundMark x1="3741" y1="85487" x2="3741" y2="85487"/>
                        <a14:backgroundMark x1="11224" y1="70973" x2="11224" y2="70973"/>
                        <a14:backgroundMark x1="11905" y1="70796" x2="11905" y2="70796"/>
                        <a14:backgroundMark x1="10884" y1="70442" x2="10884" y2="70442"/>
                        <a14:backgroundMark x1="11905" y1="70442" x2="11905" y2="70442"/>
                        <a14:backgroundMark x1="11224" y1="70973" x2="11224" y2="70973"/>
                        <a14:backgroundMark x1="3912" y1="84956" x2="3912" y2="84956"/>
                        <a14:backgroundMark x1="20748" y1="93982" x2="27551" y2="93628"/>
                        <a14:backgroundMark x1="30497" y1="87611" x2="32483" y2="87611"/>
                        <a14:backgroundMark x1="56633" y1="83009" x2="64796" y2="89912"/>
                        <a14:backgroundMark x1="64796" y1="89912" x2="66667" y2="95398"/>
                        <a14:backgroundMark x1="67687" y1="96283" x2="74578" y2="97478"/>
                        <a14:backgroundMark x1="88834" y1="96366" x2="94558" y2="95929"/>
                        <a14:backgroundMark x1="37925" y1="35929" x2="42177" y2="35929"/>
                        <a14:backgroundMark x1="34354" y1="35752" x2="34354" y2="35752"/>
                        <a14:backgroundMark x1="40136" y1="33451" x2="40136" y2="33451"/>
                        <a14:backgroundMark x1="11224" y1="70442" x2="11224" y2="70442"/>
                        <a14:backgroundMark x1="11565" y1="70619" x2="11565" y2="70619"/>
                        <a14:backgroundMark x1="11054" y1="70619" x2="11054" y2="70619"/>
                        <a14:backgroundMark x1="10884" y1="70973" x2="10884" y2="70973"/>
                        <a14:backgroundMark x1="10544" y1="71504" x2="10544" y2="71504"/>
                        <a14:backgroundMark x1="26531" y1="87788" x2="30102" y2="87788"/>
                        <a14:backgroundMark x1="37585" y1="87611" x2="37585" y2="87611"/>
                        <a14:backgroundMark x1="36054" y1="90265" x2="36054" y2="90265"/>
                        <a14:backgroundMark x1="50340" y1="86018" x2="50340" y2="86018"/>
                        <a14:backgroundMark x1="67007" y1="95752" x2="67007" y2="95752"/>
                        <a14:backgroundMark x1="52211" y1="82478" x2="52211" y2="82478"/>
                        <a14:backgroundMark x1="52211" y1="82478" x2="52211" y2="82478"/>
                        <a14:backgroundMark x1="52211" y1="82478" x2="52211" y2="82478"/>
                        <a14:backgroundMark x1="24281" y1="10731" x2="24660" y2="10265"/>
                        <a14:backgroundMark x1="55749" y1="13509" x2="55612" y2="13628"/>
                        <a14:backgroundMark x1="44737" y1="7953" x2="46448" y2="7329"/>
                        <a14:backgroundMark x1="45229" y1="7440" x2="46939" y2="6372"/>
                        <a14:backgroundMark x1="20408" y1="27434" x2="20408" y2="27434"/>
                        <a14:backgroundMark x1="27041" y1="9027" x2="27041" y2="9027"/>
                        <a14:backgroundMark x1="25510" y1="11150" x2="28231" y2="8673"/>
                        <a14:backgroundMark x1="40030" y1="4801" x2="40986" y2="5133"/>
                        <a14:backgroundMark x1="44218" y1="7611" x2="44218" y2="7611"/>
                        <a14:backgroundMark x1="57579" y1="19169" x2="58844" y2="20000"/>
                        <a14:backgroundMark x1="51531" y1="25487" x2="51531" y2="25487"/>
                        <a14:backgroundMark x1="51361" y1="26018" x2="55102" y2="26018"/>
                        <a14:backgroundMark x1="17517" y1="16106" x2="17517" y2="16106"/>
                        <a14:backgroundMark x1="17177" y1="15752" x2="17177" y2="15752"/>
                        <a14:backgroundMark x1="17177" y1="16106" x2="17177" y2="16106"/>
                        <a14:backgroundMark x1="17007" y1="16283" x2="17007" y2="16283"/>
                        <a14:backgroundMark x1="25170" y1="11504" x2="25170" y2="11504"/>
                        <a14:backgroundMark x1="25340" y1="11327" x2="25340" y2="11327"/>
                        <a14:backgroundMark x1="25340" y1="11504" x2="25340" y2="11504"/>
                        <a14:backgroundMark x1="25000" y1="11504" x2="25000" y2="11504"/>
                        <a14:backgroundMark x1="28401" y1="8496" x2="28401" y2="8496"/>
                        <a14:backgroundMark x1="28231" y1="7788" x2="28231" y2="7788"/>
                        <a14:backgroundMark x1="28231" y1="7080" x2="28231" y2="7080"/>
                        <a14:backgroundMark x1="29252" y1="5310" x2="29252" y2="5310"/>
                        <a14:backgroundMark x1="28571" y1="7257" x2="28571" y2="7257"/>
                        <a14:backgroundMark x1="52211" y1="15398" x2="52211" y2="15398"/>
                        <a14:backgroundMark x1="44728" y1="8142" x2="44728" y2="8142"/>
                        <a14:backgroundMark x1="44388" y1="8142" x2="44388" y2="8142"/>
                        <a14:backgroundMark x1="44218" y1="7788" x2="44218" y2="7788"/>
                        <a14:backgroundMark x1="43878" y1="7611" x2="43878" y2="7611"/>
                        <a14:backgroundMark x1="40136" y1="5841" x2="40136" y2="5841"/>
                        <a14:backgroundMark x1="28231" y1="8673" x2="28231" y2="8673"/>
                        <a14:backgroundMark x1="28231" y1="9204" x2="28231" y2="9204"/>
                        <a14:backgroundMark x1="28571" y1="7611" x2="28571" y2="7611"/>
                        <a14:backgroundMark x1="28571" y1="7965" x2="28571" y2="7965"/>
                        <a14:backgroundMark x1="28571" y1="7965" x2="28571" y2="7965"/>
                        <a14:backgroundMark x1="28571" y1="7965" x2="28571" y2="7965"/>
                        <a14:backgroundMark x1="28061" y1="8496" x2="28061" y2="8496"/>
                        <a14:backgroundMark x1="24830" y1="11858" x2="24830" y2="11858"/>
                        <a14:backgroundMark x1="25510" y1="11327" x2="25510" y2="11327"/>
                        <a14:backgroundMark x1="25510" y1="11150" x2="25510" y2="11150"/>
                        <a14:backgroundMark x1="25340" y1="11150" x2="25340" y2="11150"/>
                        <a14:backgroundMark x1="16837" y1="16106" x2="16837" y2="16106"/>
                        <a14:backgroundMark x1="16837" y1="15929" x2="16837" y2="15929"/>
                        <a14:backgroundMark x1="17177" y1="16106" x2="17177" y2="16106"/>
                        <a14:backgroundMark x1="16837" y1="16106" x2="16837" y2="16106"/>
                        <a14:backgroundMark x1="17007" y1="16106" x2="17007" y2="16106"/>
                        <a14:backgroundMark x1="17007" y1="16106" x2="17007" y2="16106"/>
                        <a14:backgroundMark x1="20068" y1="26549" x2="20068" y2="26549"/>
                        <a14:backgroundMark x1="20068" y1="27257" x2="20068" y2="27257"/>
                        <a14:backgroundMark x1="19898" y1="26726" x2="19898" y2="267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46" r="2933"/>
          <a:stretch/>
        </p:blipFill>
        <p:spPr>
          <a:xfrm>
            <a:off x="9462047" y="3767382"/>
            <a:ext cx="2033509" cy="203494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AE7D7C0-8081-8AF5-48FC-AD991E7803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521268" y="1989579"/>
            <a:ext cx="2035116" cy="167331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279C017-B6D1-CD04-4F1A-5AA0D11B6B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936" y="2266014"/>
            <a:ext cx="1766357" cy="169275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4D9D2F6-D5FB-519A-E49E-867430F53A5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4" t="6114" r="8740" b="6029"/>
          <a:stretch/>
        </p:blipFill>
        <p:spPr>
          <a:xfrm>
            <a:off x="921592" y="4038935"/>
            <a:ext cx="1766357" cy="192191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20DDDE9-3301-4C05-91EF-88429FE424B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35" y="221823"/>
            <a:ext cx="1296963" cy="128301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6D75430E-7252-571E-07D9-A02AF9B245B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238" y="159762"/>
            <a:ext cx="1448649" cy="1426014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4A644D2-941F-FDA3-37DD-2819100DB4C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427" y="220472"/>
            <a:ext cx="1287866" cy="1274018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17C3C36C-ACF8-F285-ABF8-83EFCFC0449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476" y="156837"/>
            <a:ext cx="1454592" cy="143186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E465A18-FEC8-1463-6BF3-838C3BD1CF1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107" y="167612"/>
            <a:ext cx="1693822" cy="1673316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4067B9F-B7B2-61FE-FEB0-07E76F2B91B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933" y="143572"/>
            <a:ext cx="1693822" cy="1673316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D86ADA3-6F2D-B761-FECC-00A76AC1CBD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860" y="143572"/>
            <a:ext cx="1693822" cy="1673316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6DC69EA0-EF79-9223-560B-89AD85D7201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9" y="153912"/>
            <a:ext cx="1693822" cy="1673316"/>
          </a:xfrm>
          <a:prstGeom prst="rect">
            <a:avLst/>
          </a:prstGeom>
        </p:spPr>
      </p:pic>
      <p:pic>
        <p:nvPicPr>
          <p:cNvPr id="47" name="Picture 46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86164" y="3469678"/>
            <a:ext cx="2990850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4" grpId="0" animBg="1"/>
      <p:bldP spid="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18</cp:revision>
  <dcterms:created xsi:type="dcterms:W3CDTF">2024-04-13T10:22:45Z</dcterms:created>
  <dcterms:modified xsi:type="dcterms:W3CDTF">2024-10-26T11:53:47Z</dcterms:modified>
</cp:coreProperties>
</file>