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9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75"/>
  </p:normalViewPr>
  <p:slideViewPr>
    <p:cSldViewPr snapToGrid="0">
      <p:cViewPr varScale="1">
        <p:scale>
          <a:sx n="94" d="100"/>
          <a:sy n="94" d="100"/>
        </p:scale>
        <p:origin x="2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EDA285-0356-4AA1-9DAD-7F716AFB7FA6}" type="datetimeFigureOut">
              <a:rPr lang="uk-UA" smtClean="0"/>
              <a:t>31.12.24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452E3A-791B-4039-8703-59ACE89FD48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78794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452E3A-791B-4039-8703-59ACE89FD48E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4717661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4137A-2995-68E0-4AD5-450BF4AE8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EB7407-7137-625E-85CD-6114A4E1A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8366E-C0FE-C05B-F555-55A13C295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73269-1C30-BE0A-0A1F-C7F48B668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48B0D9-674F-32BC-A76F-16C7E408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9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7745F-ED04-37E9-EEB8-F5A78708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B2D0D4-7A7C-376A-AD76-623FDACAE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548F4F-2592-3A4E-E9F8-C49A1877A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BAC41-A9BD-A9B5-C577-D90F2E2D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007CD9-DC1B-0714-68B4-0877DC5E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3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AB97D0-72B1-84FB-BDD2-A144308AF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6D5814-B018-5F6C-24CA-5C4C298E0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F64FB0-63EB-8020-1788-2164B9EE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18158-2059-1568-5F17-B9F3214F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D1EC7-17B7-714E-1B99-5ACCEB66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6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E341D-7237-DEE0-E8EC-F7839A3D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6AE4E-3795-140F-688B-F31577E16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9D67A9-F988-A08E-4AE8-D58B51DF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2223F5-3091-2EE5-7568-F2EBA41E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71CFFB-C73C-6574-1465-6E8870E3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8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0C0E1-8E72-C0DC-5D86-AF65ECBC2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300E6-D174-F6D9-599C-375E6E90F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503EC5-45A6-080F-2470-CAE2CBCA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FE6FD6-0F0C-A012-0E29-67DCF5FA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DE15A5-FB5E-E2F5-8F00-00B49AB2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15523-1C87-2D6E-4E89-A7D8C69C9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E751DA-6CC0-8AED-1D6D-6159F34E3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440C62-AE1C-EE75-E41D-246501DBD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04469-D0EB-8E74-AA16-CA5D844B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259F4A-FA01-8EC6-1B2B-E56BC4A6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026F1A-4F78-FD41-3099-E04883F5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5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61E4C-1409-1C7B-31EA-EC180315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C94AF-71DB-AF61-E117-4502A2D65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CDA831-9EB2-B91E-10D4-F121DBDC5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D94E8B-D4D8-2C2C-A628-1A4C9EAFD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74619-8585-B3B4-E531-12B350077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E35D4B-59A4-4DF2-7B4B-F33CB4DF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31.12.2024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D46C4B-4760-3A9B-4AEE-165D89AC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48BF7C-60F0-27E1-F406-0AD6AAC0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9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5FB88-9113-E585-6394-9898E089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8CEC02-166E-6706-22EA-FD6ADB81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31.12.2024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B3D783-10FA-A4BF-542F-CA32FE1F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31F960-9C75-3BEC-D237-1E998CA9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502900-21BE-F248-6F18-E885ABA4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31.12.2024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15E3DB-9584-5BCE-0DF2-ADECFE3F7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C87A81-B4BC-C47B-C19F-E38ADD25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46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E2002-FC9F-2E53-DE4D-7776F9A3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0983C4-F490-A627-7075-EFA688DE8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99123C-4804-E1D7-3716-B502A089D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C6C352-B4DA-D650-5B05-F088B7B48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7A0325-8822-6BA0-D310-A5502B38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F88D26-0E6B-66B3-E7EC-CF1E6D57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7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66A51-A986-BFAD-90FB-50F3FD7F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BF8FD0-59D7-7A17-9B0B-B4ED9E92E6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19D42D-7E8F-AA2D-9C08-E5DF8F8CC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25CB05-5911-A326-EE74-C9574CCF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C3C477-6FE2-9721-3EDC-22A1EDA10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44043D-792C-FE9A-B1B3-C00D1749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007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D6CE1-EEA1-8493-E08E-BFE71EB5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4F965B-313A-B06F-5996-6FFAA05E7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B7F606-A93A-9C71-4FEC-B100B3B9B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78050-3B78-4BBC-9D0E-FA756B2045E6}" type="datetimeFigureOut">
              <a:rPr lang="ru-RU" smtClean="0"/>
              <a:t>31.12.2024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BAD2B-F51D-4F1B-31F1-EAC1A8699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DC8842-7FC3-1F87-AD95-527B17680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2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3C9E8B-9285-B616-5589-FC98E88583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00621FE6-B0D4-E970-70DB-9FC9AFB5A2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451B573-23FE-5DD2-ACAA-AFC289111F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392" y="5732668"/>
            <a:ext cx="1300436" cy="1125332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B1F500FE-BBC5-C102-4956-8D933158F073}"/>
              </a:ext>
            </a:extLst>
          </p:cNvPr>
          <p:cNvSpPr/>
          <p:nvPr/>
        </p:nvSpPr>
        <p:spPr>
          <a:xfrm>
            <a:off x="2135764" y="1771937"/>
            <a:ext cx="7354562" cy="15972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FD99DC2-57F4-EA87-08FE-C572DDF416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30933" y="1951361"/>
            <a:ext cx="1220503" cy="121603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E5B386F-72B7-97B9-3FA7-BD460DFD3C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042" y="1795206"/>
            <a:ext cx="1531002" cy="153100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CD5F7B9-0426-0236-843A-1486FDCAF0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31682" y="1985426"/>
            <a:ext cx="1220503" cy="121603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D71FE48-959B-B799-41BA-EC98BD30B4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165" y="1786558"/>
            <a:ext cx="1531002" cy="153100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D368DF3-DE82-5335-580E-80B11B9766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03342" y="2030247"/>
            <a:ext cx="1220503" cy="121603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68D0D3C9-52D3-A9C0-E682-CA400A1398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516" y="1809868"/>
            <a:ext cx="1531002" cy="153100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A452529-9692-B0DD-9C0F-7AAD5DEA04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22779" y="1962969"/>
            <a:ext cx="1220503" cy="121603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FA665A82-5CF0-D374-FC1E-E5237435A2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50941" y="2007790"/>
            <a:ext cx="1220503" cy="121603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BC7DA75D-5682-3B13-C694-95AE6278BD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221" y="1756076"/>
            <a:ext cx="1531002" cy="153100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38E17E42-C4DB-CC0C-990A-2201FB1C02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90323" y="2009582"/>
            <a:ext cx="1220503" cy="1216032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B2FFBC3C-6C35-EC7E-CDEC-EE396BB259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16697" y="2020340"/>
            <a:ext cx="1220503" cy="121603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FCC01468-650F-BFCD-011B-06783D637A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033" y="1800899"/>
            <a:ext cx="1531002" cy="153100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89A517A-4007-6488-C878-09BF8389159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47452" y="1849992"/>
            <a:ext cx="1529358" cy="1529358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EB01DD78-8632-7A51-EB5F-ED85AB4752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344" y="1820731"/>
            <a:ext cx="1531002" cy="1531002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5DDA8C82-F135-254F-CD12-247700CEB8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37863" y="2000617"/>
            <a:ext cx="1220503" cy="1216032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A6C81F7F-C737-E740-A199-EB23238DF5E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21922" y="1900041"/>
            <a:ext cx="1554615" cy="1554615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29F5C114-A7B1-F2FE-4822-3D5E5213B4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789" y="1790250"/>
            <a:ext cx="1531002" cy="1531002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38244191-96FA-FB91-697D-7D6DDE3E88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85282" y="2023923"/>
            <a:ext cx="1220503" cy="1216032"/>
          </a:xfrm>
          <a:prstGeom prst="rect">
            <a:avLst/>
          </a:prstGeom>
        </p:spPr>
      </p:pic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00B4C333-2792-417A-D5E6-669DCA70E826}"/>
              </a:ext>
            </a:extLst>
          </p:cNvPr>
          <p:cNvSpPr/>
          <p:nvPr/>
        </p:nvSpPr>
        <p:spPr>
          <a:xfrm>
            <a:off x="1123344" y="1707504"/>
            <a:ext cx="9533957" cy="15972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5CFF4FE4-C6BD-8BEB-50A9-36CE6DF95C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4848" y="1851127"/>
            <a:ext cx="1529358" cy="1529358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CCE36DFD-3328-2A2A-71B6-DC2B0C82182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19766" y="1836199"/>
            <a:ext cx="1529358" cy="1529358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999C89FB-8270-F54B-F30C-32235068F1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98430" y="1973725"/>
            <a:ext cx="1220503" cy="1216032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16FBF8F2-0F76-1EB2-77EB-05AD7E4C10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755" y="1762480"/>
            <a:ext cx="1531002" cy="1531002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2ABF5AA1-ECCD-46C7-1408-AAE8A76DD9C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51262" y="1837536"/>
            <a:ext cx="1529358" cy="1529358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93F382B5-A056-B9EB-4D6E-A766D8DA4DB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20734" y="1852392"/>
            <a:ext cx="1529358" cy="1529358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69B6E803-6605-8D73-8D85-29BF129822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06828" y="1898112"/>
            <a:ext cx="1220503" cy="1216032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4D172DCF-1749-9656-A0EB-96389233E0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805" y="1744216"/>
            <a:ext cx="1531002" cy="153100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830B5C0-3CFE-B111-CF9A-0A337DBE46C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38042" y="3322425"/>
            <a:ext cx="3123003" cy="3123003"/>
          </a:xfrm>
          <a:prstGeom prst="rect">
            <a:avLst/>
          </a:prstGeom>
        </p:spPr>
      </p:pic>
      <p:pic>
        <p:nvPicPr>
          <p:cNvPr id="322" name="Picture 321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70977" y="3431578"/>
            <a:ext cx="314325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33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5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1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9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53" presetClass="exit" presetSubtype="32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2" fill="hold">
                      <p:stCondLst>
                        <p:cond delay="0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6" grpId="0" animBg="1"/>
      <p:bldP spid="46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40CDA24-D910-4930-A9D1-85B58A49C8FE}"/>
</file>

<file path=customXml/itemProps2.xml><?xml version="1.0" encoding="utf-8"?>
<ds:datastoreItem xmlns:ds="http://schemas.openxmlformats.org/officeDocument/2006/customXml" ds:itemID="{99728830-DC02-4FA1-9173-104381D8B199}"/>
</file>

<file path=customXml/itemProps3.xml><?xml version="1.0" encoding="utf-8"?>
<ds:datastoreItem xmlns:ds="http://schemas.openxmlformats.org/officeDocument/2006/customXml" ds:itemID="{29819F93-9EE2-45E5-B18B-7E17E0CDA280}"/>
</file>

<file path=docProps/app.xml><?xml version="1.0" encoding="utf-8"?>
<Properties xmlns="http://schemas.openxmlformats.org/officeDocument/2006/extended-properties" xmlns:vt="http://schemas.openxmlformats.org/officeDocument/2006/docPropsVTypes">
  <TotalTime>602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Марианна Сита</cp:lastModifiedBy>
  <cp:revision>24</cp:revision>
  <dcterms:created xsi:type="dcterms:W3CDTF">2024-11-12T18:32:05Z</dcterms:created>
  <dcterms:modified xsi:type="dcterms:W3CDTF">2024-12-30T23:26:10Z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