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E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190" autoAdjust="0"/>
    <p:restoredTop sz="94660"/>
  </p:normalViewPr>
  <p:slideViewPr>
    <p:cSldViewPr snapToGrid="0">
      <p:cViewPr varScale="1">
        <p:scale>
          <a:sx n="81" d="100"/>
          <a:sy n="81" d="100"/>
        </p:scale>
        <p:origin x="1157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084E89-27CC-7CA2-521D-39DE0812A8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FD058E1-944E-B540-BE27-E52B7A06AB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B57EC27-D7D7-B025-6009-C57F7AF12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C22E71-401C-3E0F-F76B-3B52ABD36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A8E783E-AF85-6C86-B53A-836A7FE50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30091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90DE0B-54F7-403C-FB5B-3298B54A8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D84CF1B-2235-1D8A-9B0E-632C4A6F64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AC2304B-3BD6-18F8-0402-DD0ADFAB65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A61A5A4-75AF-8684-B782-2BA9EEF00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5CF4C90-60AD-1126-66E5-B334A879F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8655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15DE6CD-376F-7B04-DA2B-1C16E63C31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48C3102-5484-68C9-3809-6F39D683FD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B5A0D36-3448-22E4-9F98-E937FB6AE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3AFE54C-1BB3-271E-AF17-E47D57F1F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75AA313-5AE7-0E9B-3E31-BE58E0359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74267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2C9D80-A827-1EEB-CB8F-4927445AF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31A4CCF-5909-F631-B8D4-8E909651C3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CF07846-C465-5058-72A4-4988E4349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9E76A2A-A503-EF4F-B46B-86B174300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20123C5-DA0F-B70D-A8D2-635F2CAF0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68009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822797-2815-5938-3567-4C7F1C0DE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FE6987E-3E76-F422-CB49-020D5BDEC5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B0F24F3-424F-BE6F-9A18-5498B216CC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2838B3F-A3CE-3016-5993-64EF3E2F3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2612CB-08C2-CEFB-3EAC-0F0801352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50961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600AB8-2954-E40B-981B-C9B18F4E2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14C62C2-7B0B-F611-E1FD-0D295EC095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EDD6B3B-55FB-0147-92FA-B91E64B314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C222B05-08E9-A112-56F6-722D7243E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B950A2D-7340-3A75-7ED0-B6DA5EE39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A0B0CED-8271-9271-FD5A-11F321EA3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60426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C24352-1DCC-9EED-C43C-0BE725EDF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CBFC738-7B69-3B57-B905-FD283FB0FA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D70EF7A-981B-1067-3258-CA4AE0F481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B56214A-920A-AA05-9D30-BAE589E29E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AAAF931-74B6-B94B-E789-643098BD2E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439ED1B-E0DA-123A-0B99-3738545F8D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A8331CE-B1BE-97D4-8020-BAA0E6FED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6A7B046-6B06-6FBC-C297-859AB9D56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82012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BA472A-E0E7-022E-4368-B0FDB677C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9097971-DBF9-9B83-9A69-0EE031EA7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A5F49F2-62C9-E340-6E65-BAE326DCC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FBD5249-289F-3188-B6EA-50C9B7AFB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11113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0945B15-B420-CFCC-FB83-8D3142F95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6EA2676-CDB9-958D-AE60-74DB3CD4D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B59C076-7D46-13F6-26F3-EFD31C0EE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86734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457FF9-5BE3-70CB-8EB4-415AF000B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C1BF5A0-33F1-9909-D63F-CACB04D3CA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D322E9-9838-3FF2-85F6-0C1582D7E3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608B4C3-AC9C-9130-071C-9EB5EE7D9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B6B4164-67B2-B839-92FD-26C21E720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B3D53C6-4461-9194-FD98-CB68D6D01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78923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C0EBAE-A3BF-A9C6-1B61-00DEFE22D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0764012-7E0E-5B33-57DA-99BF5F4420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1DF6B40-15DD-BBFC-0D46-6C63765568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3247C66-314A-0326-1967-2ACA37A9A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9510006-244D-3D22-7014-253FDBAA4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5E32096-64C4-E205-85D7-CDE6058BD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7239115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7E883A-B3FF-2B98-9679-3806F2347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87DFF88-9316-977B-2F04-7D18C71181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A9D74B7-E5BF-E88F-6C4A-CFE2AE01E8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438E6E-4C01-4F0F-8BA1-8E126FC59774}" type="datetimeFigureOut">
              <a:rPr lang="uk-UA" smtClean="0"/>
              <a:t>01.12.2024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5085DFB-54D8-C593-927A-3ADA45F41A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A6FE499-B873-8CDF-ED6D-2CFD05F91F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5F6EEB-EFA8-4E24-98EB-4EEA6F103CC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24250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74212E9-E78F-009C-4B55-5433C74A32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5ED3322A-55AE-2775-6AD8-03D0290C55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50" y="1"/>
            <a:ext cx="12192000" cy="685800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AEEB7875-F08B-B6C8-70E0-007FC3773BC1}"/>
              </a:ext>
            </a:extLst>
          </p:cNvPr>
          <p:cNvSpPr/>
          <p:nvPr/>
        </p:nvSpPr>
        <p:spPr>
          <a:xfrm>
            <a:off x="4833218" y="740206"/>
            <a:ext cx="6178167" cy="5678774"/>
          </a:xfrm>
          <a:prstGeom prst="roundRect">
            <a:avLst/>
          </a:prstGeom>
          <a:solidFill>
            <a:srgbClr val="FDFEF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FEADB74E-C9D5-A0DD-64BF-A36F03FC5D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91" y="5851499"/>
            <a:ext cx="1134084" cy="98138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A05E421-EE58-A290-F67A-0520043693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83152" y="685133"/>
            <a:ext cx="2042419" cy="204241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61EEFD5-D3B2-CAB3-6F28-D167931A68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91713" y="2493877"/>
            <a:ext cx="2042419" cy="2042419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FC631D82-7F34-B725-606E-1CD7758AEA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16038" y="4302621"/>
            <a:ext cx="1892522" cy="1892522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584597A-FB96-0285-9F7B-FC6B3DD7E40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12088" y="2482319"/>
            <a:ext cx="1899297" cy="1893362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C12E550A-5B94-23D9-CFBC-6A486F5DBC0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95316" y="774637"/>
            <a:ext cx="1917498" cy="1911506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F5A69778-D4D0-8ABA-E6A1-618E151094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11232" y="4227486"/>
            <a:ext cx="1953678" cy="194757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C072DD48-C9A5-4C60-8C1E-4DCC65A3A6A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12309" y="803838"/>
            <a:ext cx="1579870" cy="157987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0A7C6468-F96D-69B3-EBC3-9F18DE85CBF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7012814" y="4494897"/>
            <a:ext cx="1978861" cy="1688215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0B9468F4-70C1-645C-3C76-3F253323BD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5100163" y="2559102"/>
            <a:ext cx="1848798" cy="1645074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CE40AB9B-6A02-F60B-8A85-1CF7DF30808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05432" y="1756087"/>
            <a:ext cx="3485952" cy="3485952"/>
          </a:xfrm>
          <a:prstGeom prst="rect">
            <a:avLst/>
          </a:prstGeom>
        </p:spPr>
      </p:pic>
      <p:pic>
        <p:nvPicPr>
          <p:cNvPr id="68" name="Picture 67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07802" y="3506771"/>
            <a:ext cx="280035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41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8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125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25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9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1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2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9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1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2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125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25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9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1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Людмила Коваленко</dc:creator>
  <cp:lastModifiedBy>Людмила Коваленко</cp:lastModifiedBy>
  <cp:revision>11</cp:revision>
  <dcterms:created xsi:type="dcterms:W3CDTF">2024-11-20T14:39:12Z</dcterms:created>
  <dcterms:modified xsi:type="dcterms:W3CDTF">2024-12-01T22:31:09Z</dcterms:modified>
</cp:coreProperties>
</file>