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01" y="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B47EBA6-E90E-4B49-8D36-0E39F1EC37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721" y="-56386"/>
            <a:ext cx="951498" cy="884726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Лес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35761" y="2602978"/>
            <a:ext cx="36576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8</cp:revision>
  <dcterms:created xsi:type="dcterms:W3CDTF">2024-05-04T20:58:26Z</dcterms:created>
  <dcterms:modified xsi:type="dcterms:W3CDTF">2024-05-07T08:26:26Z</dcterms:modified>
</cp:coreProperties>
</file>