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57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EC166-7E0F-49B8-A401-FC939D1EF6BA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F5D16-6E6A-4632-A141-FBAF152C8A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856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6F5D16-6E6A-4632-A141-FBAF152C8A0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43127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D3327-FB90-079A-8004-AF78C239E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525765A-1670-BDFE-804B-4DD894B19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612A97-D58F-6BE2-8470-75DE95FA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95CABD-346D-8CDA-CA09-5DA06464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13D5FE-B914-D10A-2D68-9010420A6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9329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206EF9-CD61-1B95-D5E7-ED0698A0A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C19E05-AD1A-B472-1E65-65F90CDD4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6CEA4F-7693-908C-B62D-13F13AB29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681A6-27F5-5858-A11D-979262F7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774A0-FA08-A8B2-359B-BB59945DD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143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2F97AC-F2DD-ECF9-9E17-338237493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5408E0-BEEB-A80F-C94F-56DCE2A3F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88617A-26F4-D7EA-2251-C0349A56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6F955-3760-95AF-5E26-CC28D06F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423D0D-28EA-9673-56BC-522D2B274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359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425C-DA93-3092-E988-6BD3E3AA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663880-548C-AB05-A7CF-0008EF64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84E53-56AC-47ED-4F00-D21A401F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F2361-7E1F-E14E-CFC9-5F1512F7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FCE79-53EB-D31E-F0A4-C1D998B1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143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F5810-835E-D1B4-F31E-9E79F935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E791CD-22D0-BE0D-897C-5249787FA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D529A6-16D7-11B1-4A72-F573CA684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6509C-00C5-D940-E12D-6C59D1E29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E296DF-320E-71A3-ECB6-CDE3B734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0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21957-413E-5F68-EC85-8D4F04A2B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D129F3-F578-ADD0-2968-CE3AD21D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ED119-23A8-5C0A-2799-83ABBA01D0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3012E-0638-3B59-D310-089AD387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04E72E-C9ED-FC6F-D3F7-06945EA0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B0372-2584-9F05-9169-9831E555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376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1B701-F274-CAFE-1A5C-DDB41395C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F51DDD-1A5D-4CE0-3AF9-608F4F4CF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F2E753-FDD0-A60F-4B4B-63E3022EB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B6DF1F7-8A14-AB2F-B83B-0E4BA0BE1B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AEBF4A-9D36-C36F-8161-F074AB11F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2ABE1E-0CBE-A646-CB8A-60F0CA62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D4C57B-6A1F-7FEF-3840-8B6C60914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962B82-8DE1-1F36-5631-87A166FC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27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3BC05-E622-85F9-6178-F1A206C92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1BC0F5-4E96-FFAD-FFB5-2D7F76C82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A0A8D5-909D-77F9-8DC9-7C5B236E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FBCAAA-96F5-4895-7C21-6B5AFF38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828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90C87B-BD8C-4244-1358-6208B8AFE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6CCEA7-1509-9B8A-575A-D1ABDC3E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4233A-8852-DB06-450A-310F7B14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81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F4BC5-C2E6-D255-46A9-D4DF6D401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DF5E88-AEA9-0E54-D6AE-6982BC9B6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D095C7-8109-ACD4-68CB-25604BED0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01245D-C9AD-9DD1-B6F4-52FCEE14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AD2B59-ADFC-CC67-7A37-48504B19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4C5F15-770B-0631-0187-EE2F09AA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432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B6F42-9045-EB75-1673-4361DDFF1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4BD738-F4BE-3E20-93BE-917781962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CFA23B-8181-3BB0-5083-6FF975219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A8EE61-5598-E8DB-E12F-DC8D2971F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165E5-0B78-6B62-08D9-52F5EDA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B6888A-B973-18A5-7699-0F851C1C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484016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68B54-BBFE-E281-A1B3-E0D2D96C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D00091-A53B-F0D1-E191-F6BA9312A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9E6A0F-4B1A-7163-2FDD-28B283C926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B5CBA-04E5-4D68-AED4-FF0F9B978C4C}" type="datetimeFigureOut">
              <a:rPr lang="uk-UA" smtClean="0"/>
              <a:t>27.11.24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025C33-6AF2-300D-2186-D4496F9E50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A8A317-1575-250C-E0F2-CF7F2FB7C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38D1A-902A-4FD9-BF9D-3230F688032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93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3DE12B-24A7-B4FC-C210-FFB44A134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1"/>
            <a:ext cx="12192000" cy="6859871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4A5DC1-5967-2B3D-944E-3E83A6B45C7F}"/>
              </a:ext>
            </a:extLst>
          </p:cNvPr>
          <p:cNvSpPr/>
          <p:nvPr/>
        </p:nvSpPr>
        <p:spPr>
          <a:xfrm>
            <a:off x="3482612" y="370880"/>
            <a:ext cx="4900778" cy="494326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24BE53A-F712-50A8-8896-19AAE729FE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r="15637"/>
          <a:stretch/>
        </p:blipFill>
        <p:spPr>
          <a:xfrm flipH="1">
            <a:off x="3638531" y="274990"/>
            <a:ext cx="4339216" cy="538076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113101"/>
            <a:ext cx="632092" cy="688374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AACC7B8-0471-33C2-603D-1F8E89525729}"/>
              </a:ext>
            </a:extLst>
          </p:cNvPr>
          <p:cNvGrpSpPr/>
          <p:nvPr/>
        </p:nvGrpSpPr>
        <p:grpSpPr>
          <a:xfrm>
            <a:off x="5416133" y="4555229"/>
            <a:ext cx="2934015" cy="2473580"/>
            <a:chOff x="511917" y="-3078692"/>
            <a:chExt cx="2934015" cy="247358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02C242-2562-BCE7-51C6-31B3CB9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7" y="-3078692"/>
              <a:ext cx="2934015" cy="2473580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E8B1BE30-9C2F-3446-5D7E-2F26171B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aintStrokes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810" y="-2350365"/>
              <a:ext cx="1316227" cy="1182344"/>
            </a:xfrm>
            <a:prstGeom prst="rect">
              <a:avLst/>
            </a:prstGeom>
            <a:effectLst>
              <a:glow rad="67752">
                <a:schemeClr val="bg1"/>
              </a:glow>
            </a:effectLst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BE522BA-C69A-FD3D-8CBC-8E56A82DE33B}"/>
              </a:ext>
            </a:extLst>
          </p:cNvPr>
          <p:cNvGrpSpPr/>
          <p:nvPr/>
        </p:nvGrpSpPr>
        <p:grpSpPr>
          <a:xfrm>
            <a:off x="5764587" y="4704628"/>
            <a:ext cx="2932540" cy="2430741"/>
            <a:chOff x="8636014" y="0"/>
            <a:chExt cx="3672769" cy="367276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785A20F0-7713-5292-E1D9-E99CE16E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014" y="0"/>
              <a:ext cx="3672769" cy="367276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E1A787E-4A13-A451-7633-174271CC0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7062" y="1111125"/>
              <a:ext cx="1618128" cy="1618128"/>
            </a:xfrm>
            <a:prstGeom prst="rect">
              <a:avLst/>
            </a:prstGeom>
            <a:effectLst>
              <a:glow rad="44916">
                <a:schemeClr val="bg1"/>
              </a:glow>
            </a:effectLst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365EA5CB-AED7-B4DE-6300-9335FA098D41}"/>
              </a:ext>
            </a:extLst>
          </p:cNvPr>
          <p:cNvGrpSpPr/>
          <p:nvPr/>
        </p:nvGrpSpPr>
        <p:grpSpPr>
          <a:xfrm>
            <a:off x="6407610" y="4631425"/>
            <a:ext cx="3032657" cy="2473580"/>
            <a:chOff x="768851" y="-63744"/>
            <a:chExt cx="3765442" cy="3765442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67EC454-468C-3C61-2A7C-FF57F1E96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851" y="-63744"/>
              <a:ext cx="3765442" cy="3765442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2F2EAA47-84E6-2919-C96C-F228D4C9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381" y="604146"/>
              <a:ext cx="1952025" cy="2571908"/>
            </a:xfrm>
            <a:prstGeom prst="rect">
              <a:avLst/>
            </a:prstGeom>
            <a:effectLst>
              <a:glow rad="84477">
                <a:schemeClr val="bg1"/>
              </a:glow>
            </a:effec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FA21C12-F6BC-AD4E-6537-2C373B8AACD4}"/>
              </a:ext>
            </a:extLst>
          </p:cNvPr>
          <p:cNvGrpSpPr/>
          <p:nvPr/>
        </p:nvGrpSpPr>
        <p:grpSpPr>
          <a:xfrm>
            <a:off x="8850040" y="4635264"/>
            <a:ext cx="2578452" cy="2296273"/>
            <a:chOff x="5928139" y="1406915"/>
            <a:chExt cx="2578452" cy="2296273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0CF1709-3263-A5D3-B0BE-3E8367257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28139" y="1406915"/>
              <a:ext cx="2578452" cy="2296273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669D6EDE-7926-D89B-DC17-8EDAE489D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6670" y="1794551"/>
              <a:ext cx="1661389" cy="1661389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F33062-C895-5BD7-65EA-B66D03B81219}"/>
              </a:ext>
            </a:extLst>
          </p:cNvPr>
          <p:cNvGrpSpPr/>
          <p:nvPr/>
        </p:nvGrpSpPr>
        <p:grpSpPr>
          <a:xfrm>
            <a:off x="9041699" y="4273568"/>
            <a:ext cx="2463580" cy="2158338"/>
            <a:chOff x="6546185" y="3617312"/>
            <a:chExt cx="3133616" cy="3139712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0F40352-C913-7F28-F95A-790DB0BDF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546185" y="3617312"/>
              <a:ext cx="3133616" cy="3139712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1125134-81D5-5584-5684-59DA43800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454" y="4539899"/>
              <a:ext cx="1722450" cy="1722450"/>
            </a:xfrm>
            <a:prstGeom prst="rect">
              <a:avLst/>
            </a:prstGeom>
          </p:spPr>
        </p:pic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8C1DB232-0ADA-E74B-B1A5-BF6BE98AD989}"/>
              </a:ext>
            </a:extLst>
          </p:cNvPr>
          <p:cNvGrpSpPr/>
          <p:nvPr/>
        </p:nvGrpSpPr>
        <p:grpSpPr>
          <a:xfrm>
            <a:off x="9917429" y="4736431"/>
            <a:ext cx="2402736" cy="2158337"/>
            <a:chOff x="8568365" y="62683"/>
            <a:chExt cx="3133616" cy="313971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16F10CA-F7E4-8DB3-C571-FDC09103D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8365" y="62683"/>
              <a:ext cx="3133616" cy="3139712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8D96426A-5367-AA5F-9D58-B2C4B35CBD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018" y="1054798"/>
              <a:ext cx="1443359" cy="1710362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3F3CF974-19FD-1A97-1126-4869839024EB}"/>
              </a:ext>
            </a:extLst>
          </p:cNvPr>
          <p:cNvGrpSpPr/>
          <p:nvPr/>
        </p:nvGrpSpPr>
        <p:grpSpPr>
          <a:xfrm>
            <a:off x="5885217" y="4614746"/>
            <a:ext cx="3074900" cy="2447421"/>
            <a:chOff x="7939506" y="556601"/>
            <a:chExt cx="2844758" cy="2409298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89CBDF3-0192-6CEF-7DBB-A6C49DE20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9506" y="556601"/>
              <a:ext cx="2844758" cy="24092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4A0C98F-98FC-51AF-169F-4FDE4C2A9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8460" y="1138114"/>
              <a:ext cx="1209272" cy="125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B7FA72BE-9ED8-0558-FFD3-9509341DA51A}"/>
              </a:ext>
            </a:extLst>
          </p:cNvPr>
          <p:cNvGrpSpPr/>
          <p:nvPr/>
        </p:nvGrpSpPr>
        <p:grpSpPr>
          <a:xfrm>
            <a:off x="8293675" y="4767790"/>
            <a:ext cx="2402736" cy="2158337"/>
            <a:chOff x="8782403" y="308874"/>
            <a:chExt cx="2402736" cy="21583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213177F8-2267-3DAC-3FD1-778591FE5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782403" y="308874"/>
              <a:ext cx="2402736" cy="2158337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418C663-F39E-13FE-9E28-52CC67397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578" y="794758"/>
              <a:ext cx="1318834" cy="1414090"/>
            </a:xfrm>
            <a:prstGeom prst="rect">
              <a:avLst/>
            </a:prstGeom>
            <a:effectLst>
              <a:glow rad="38100">
                <a:schemeClr val="bg1">
                  <a:alpha val="40000"/>
                </a:schemeClr>
              </a:glow>
            </a:effectLst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1C25724-4DC1-786F-7E47-ACD89644694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66" y="3978513"/>
            <a:ext cx="2831926" cy="2921701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AA030F-354E-EFFD-A88D-876F7A97092E}"/>
              </a:ext>
            </a:extLst>
          </p:cNvPr>
          <p:cNvGrpSpPr/>
          <p:nvPr/>
        </p:nvGrpSpPr>
        <p:grpSpPr>
          <a:xfrm>
            <a:off x="6415930" y="4631425"/>
            <a:ext cx="2943410" cy="2430742"/>
            <a:chOff x="6809991" y="1171407"/>
            <a:chExt cx="2943410" cy="2430742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B1DDDA-5DB2-95A8-ACAB-5E1B47A26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9991" y="1171407"/>
              <a:ext cx="2943410" cy="2430742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0E620AAF-5419-802D-3A38-CEFA3E452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2798" y="1792771"/>
              <a:ext cx="1504932" cy="1504932"/>
            </a:xfrm>
            <a:prstGeom prst="rect">
              <a:avLst/>
            </a:prstGeom>
            <a:effectLst>
              <a:glow rad="270624">
                <a:schemeClr val="bg1">
                  <a:alpha val="40000"/>
                </a:schemeClr>
              </a:glow>
            </a:effectLst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961B60F-8BB7-5B57-4439-079D386CE18C}"/>
              </a:ext>
            </a:extLst>
          </p:cNvPr>
          <p:cNvGrpSpPr/>
          <p:nvPr/>
        </p:nvGrpSpPr>
        <p:grpSpPr>
          <a:xfrm>
            <a:off x="9089839" y="4780809"/>
            <a:ext cx="2402736" cy="2158337"/>
            <a:chOff x="9393715" y="1370967"/>
            <a:chExt cx="2402736" cy="2158337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54CF215-BB0A-E10A-63AC-25F8A09C8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93715" y="1370967"/>
              <a:ext cx="2402736" cy="2158337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48521702-04ED-7A76-E3E3-A37CC6AE5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6" t="27288" r="21839" b="13310"/>
            <a:stretch/>
          </p:blipFill>
          <p:spPr>
            <a:xfrm>
              <a:off x="9935852" y="2017336"/>
              <a:ext cx="1186156" cy="1178352"/>
            </a:xfrm>
            <a:prstGeom prst="rect">
              <a:avLst/>
            </a:prstGeom>
          </p:spPr>
        </p:pic>
      </p:grpSp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2695699"/>
            <a:ext cx="3105150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0299 -0.313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5885 -0.302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-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-0.21927 -0.3569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2 -0.334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44444E-6 L -0.35586 -0.246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42253 -0.3347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1901 -0.3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6133 -0.3347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-0.15703 -0.3537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-0.19011 -0.3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Марианна Сита</cp:lastModifiedBy>
  <cp:revision>13</cp:revision>
  <dcterms:created xsi:type="dcterms:W3CDTF">2024-11-25T17:34:56Z</dcterms:created>
  <dcterms:modified xsi:type="dcterms:W3CDTF">2024-11-27T21:46:50Z</dcterms:modified>
</cp:coreProperties>
</file>