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046" autoAdjust="0"/>
  </p:normalViewPr>
  <p:slideViewPr>
    <p:cSldViewPr snapToGrid="0">
      <p:cViewPr>
        <p:scale>
          <a:sx n="50" d="100"/>
          <a:sy n="50" d="100"/>
        </p:scale>
        <p:origin x="226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C379F4-FC2C-76A5-B9E4-B104ED798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417" y="12498"/>
            <a:ext cx="2472960" cy="2520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CA0408C-74BE-CD07-D8B8-CDBF3B5C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751" y="-5952"/>
            <a:ext cx="2472960" cy="2520000"/>
          </a:xfrm>
          <a:prstGeom prst="rect">
            <a:avLst/>
          </a:prstGeom>
        </p:spPr>
      </p:pic>
      <p:grpSp>
        <p:nvGrpSpPr>
          <p:cNvPr id="76" name="1">
            <a:extLst>
              <a:ext uri="{FF2B5EF4-FFF2-40B4-BE49-F238E27FC236}">
                <a16:creationId xmlns:a16="http://schemas.microsoft.com/office/drawing/2014/main" id="{775B6453-A7A1-AC2D-68EB-176E418022C0}"/>
              </a:ext>
            </a:extLst>
          </p:cNvPr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5980D9A-5DBF-FD2C-70F8-09AEEB61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47658AD6-3690-762A-AE9D-E333153A553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>
            <a:extLst>
              <a:ext uri="{FF2B5EF4-FFF2-40B4-BE49-F238E27FC236}">
                <a16:creationId xmlns:a16="http://schemas.microsoft.com/office/drawing/2014/main" id="{19E2C3E1-95E9-6B1C-BAEF-E9D342D8CEB0}"/>
              </a:ext>
            </a:extLst>
          </p:cNvPr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17F440C-9327-825E-4ED1-2377CB3B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B4EA347-9407-E7C5-3081-33D0B8AF3E78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>
            <a:extLst>
              <a:ext uri="{FF2B5EF4-FFF2-40B4-BE49-F238E27FC236}">
                <a16:creationId xmlns:a16="http://schemas.microsoft.com/office/drawing/2014/main" id="{91356DA3-A952-DAB5-FDB6-E8E119FC76E4}"/>
              </a:ext>
            </a:extLst>
          </p:cNvPr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38C1341-386A-BAD6-B254-3E3127AD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23E1F02-DA09-89ED-EEF5-3E842F331846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3F52F39-BF17-8003-31DF-453E20DBF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800" y="2152526"/>
            <a:ext cx="2472960" cy="2520000"/>
          </a:xfrm>
          <a:prstGeom prst="rect">
            <a:avLst/>
          </a:prstGeom>
        </p:spPr>
      </p:pic>
      <p:grpSp>
        <p:nvGrpSpPr>
          <p:cNvPr id="106" name="1">
            <a:extLst>
              <a:ext uri="{FF2B5EF4-FFF2-40B4-BE49-F238E27FC236}">
                <a16:creationId xmlns:a16="http://schemas.microsoft.com/office/drawing/2014/main" id="{58ECC112-1D63-5909-3EFA-E5BCE05F23E3}"/>
              </a:ext>
            </a:extLst>
          </p:cNvPr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607BFD80-EFD3-0FF6-1DBF-75C20997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DEF3B51-E3F7-0FDB-FB6E-5CFC5FCDCF06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F8BFE14-B0F7-C0A7-8472-BED050C3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527" y="4433957"/>
            <a:ext cx="2472960" cy="2520000"/>
          </a:xfrm>
          <a:prstGeom prst="rect">
            <a:avLst/>
          </a:prstGeom>
        </p:spPr>
      </p:pic>
      <p:grpSp>
        <p:nvGrpSpPr>
          <p:cNvPr id="124" name="1">
            <a:extLst>
              <a:ext uri="{FF2B5EF4-FFF2-40B4-BE49-F238E27FC236}">
                <a16:creationId xmlns:a16="http://schemas.microsoft.com/office/drawing/2014/main" id="{E111BE21-8ED5-F901-8F7E-99AC0DACDF8F}"/>
              </a:ext>
            </a:extLst>
          </p:cNvPr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7C7F8F91-7465-FD3A-9590-45B023D8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F17AD9E9-E580-61C6-6530-EBC4C5C3D422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BA7B0314-F12B-68B8-5992-642A166B6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609" y="4348516"/>
            <a:ext cx="2472960" cy="2520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2036AA0-47F4-961C-83BA-A4133C843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80" y="2840356"/>
            <a:ext cx="1241796" cy="1241796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95CCAD-4A93-8045-CECD-7A51156178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97" y="5167971"/>
            <a:ext cx="1218850" cy="12188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DB2CB937-64AC-B71C-C9A5-579D323602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54" y="4981911"/>
            <a:ext cx="1416418" cy="14164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игр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EDA4CB-E126-904F-2B0B-17D608D9D7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602808"/>
            <a:ext cx="1445221" cy="144522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7BCE9C0C-4AD0-E111-B3E9-FA2DC3E992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82" y="634755"/>
            <a:ext cx="1308653" cy="1308653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2145397" y="-110624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3606" y="338039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>
            <a:extLst>
              <a:ext uri="{FF2B5EF4-FFF2-40B4-BE49-F238E27FC236}">
                <a16:creationId xmlns:a16="http://schemas.microsoft.com/office/drawing/2014/main" id="{2A5B6097-A00E-070B-1D04-05C47D10B542}"/>
              </a:ext>
            </a:extLst>
          </p:cNvPr>
          <p:cNvSpPr/>
          <p:nvPr/>
        </p:nvSpPr>
        <p:spPr>
          <a:xfrm>
            <a:off x="-224228" y="-13034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8F59B0-ABF2-707C-7F39-BC72ADCF62F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47" y="371394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>
            <a:extLst>
              <a:ext uri="{FF2B5EF4-FFF2-40B4-BE49-F238E27FC236}">
                <a16:creationId xmlns:a16="http://schemas.microsoft.com/office/drawing/2014/main" id="{670B3FB9-33FD-FDD6-4021-2A2542853D38}"/>
              </a:ext>
            </a:extLst>
          </p:cNvPr>
          <p:cNvSpPr/>
          <p:nvPr/>
        </p:nvSpPr>
        <p:spPr>
          <a:xfrm>
            <a:off x="4560921" y="-184002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CBC92-A7B2-B018-3037-D388D92936E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3382" y="290858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1AE91A70-B87B-35EC-886B-FD33DDC36744}"/>
              </a:ext>
            </a:extLst>
          </p:cNvPr>
          <p:cNvSpPr/>
          <p:nvPr/>
        </p:nvSpPr>
        <p:spPr>
          <a:xfrm>
            <a:off x="6875249" y="-263297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54E78D-D12B-CAEB-8F17-0E8CEC5AC8FF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2654" y="47954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>
            <a:extLst>
              <a:ext uri="{FF2B5EF4-FFF2-40B4-BE49-F238E27FC236}">
                <a16:creationId xmlns:a16="http://schemas.microsoft.com/office/drawing/2014/main" id="{28687FD4-2A0E-12FA-E676-8DB79BA04819}"/>
              </a:ext>
            </a:extLst>
          </p:cNvPr>
          <p:cNvSpPr/>
          <p:nvPr/>
        </p:nvSpPr>
        <p:spPr>
          <a:xfrm>
            <a:off x="1091035" y="1941966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756775-954E-33B6-6A8E-70E0D545D81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1760" y="2497715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>
            <a:extLst>
              <a:ext uri="{FF2B5EF4-FFF2-40B4-BE49-F238E27FC236}">
                <a16:creationId xmlns:a16="http://schemas.microsoft.com/office/drawing/2014/main" id="{00A2DF98-0E8A-2C63-82F7-83ECDB31B040}"/>
              </a:ext>
            </a:extLst>
          </p:cNvPr>
          <p:cNvSpPr/>
          <p:nvPr/>
        </p:nvSpPr>
        <p:spPr>
          <a:xfrm>
            <a:off x="3564056" y="2034609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859AF2-73A3-C091-6E8D-FFA748FFFFA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606" y="2586291"/>
            <a:ext cx="1814487" cy="1814487"/>
          </a:xfrm>
          <a:prstGeom prst="rect">
            <a:avLst/>
          </a:prstGeom>
        </p:spPr>
      </p:pic>
      <p:sp>
        <p:nvSpPr>
          <p:cNvPr id="19" name="Скругленный прямоугольник 62">
            <a:extLst>
              <a:ext uri="{FF2B5EF4-FFF2-40B4-BE49-F238E27FC236}">
                <a16:creationId xmlns:a16="http://schemas.microsoft.com/office/drawing/2014/main" id="{4A5D40AE-F88B-E6BD-AC71-D41E04BDEFE6}"/>
              </a:ext>
            </a:extLst>
          </p:cNvPr>
          <p:cNvSpPr/>
          <p:nvPr/>
        </p:nvSpPr>
        <p:spPr>
          <a:xfrm>
            <a:off x="6075674" y="202307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203CD4-CF3D-C055-444D-D92B815B5D65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8689" y="2571484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A9FCFA-8FBB-AC6A-6C69-F9E0836CE371}"/>
              </a:ext>
            </a:extLst>
          </p:cNvPr>
          <p:cNvSpPr/>
          <p:nvPr/>
        </p:nvSpPr>
        <p:spPr>
          <a:xfrm>
            <a:off x="408503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C8CCA-4803-5702-B0DD-3ECD8865CEF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13" y="4738197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>
            <a:extLst>
              <a:ext uri="{FF2B5EF4-FFF2-40B4-BE49-F238E27FC236}">
                <a16:creationId xmlns:a16="http://schemas.microsoft.com/office/drawing/2014/main" id="{B66F7A11-D256-890D-F7A6-C78165A39B95}"/>
              </a:ext>
            </a:extLst>
          </p:cNvPr>
          <p:cNvSpPr/>
          <p:nvPr/>
        </p:nvSpPr>
        <p:spPr>
          <a:xfrm>
            <a:off x="2912725" y="432232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5AF13C-3A79-039E-9274-19C4503B833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04" y="4819432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>
            <a:extLst>
              <a:ext uri="{FF2B5EF4-FFF2-40B4-BE49-F238E27FC236}">
                <a16:creationId xmlns:a16="http://schemas.microsoft.com/office/drawing/2014/main" id="{ADC2968B-3415-0F71-078A-FF057AEAA904}"/>
              </a:ext>
            </a:extLst>
          </p:cNvPr>
          <p:cNvSpPr/>
          <p:nvPr/>
        </p:nvSpPr>
        <p:spPr>
          <a:xfrm>
            <a:off x="5480678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9FAF4D-6E9E-86C1-D3D7-CB44B6AB291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3992" y="4895518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2268515" y="1850348"/>
            <a:ext cx="3790657" cy="3188959"/>
          </a:xfrm>
          <a:prstGeom prst="round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102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2575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6A13E4-BBA5-4DF3-B85D-CAD1A8254A78}"/>
</file>

<file path=customXml/itemProps2.xml><?xml version="1.0" encoding="utf-8"?>
<ds:datastoreItem xmlns:ds="http://schemas.openxmlformats.org/officeDocument/2006/customXml" ds:itemID="{77DD0E19-7189-4F6C-B746-B225451E8355}"/>
</file>

<file path=customXml/itemProps3.xml><?xml version="1.0" encoding="utf-8"?>
<ds:datastoreItem xmlns:ds="http://schemas.openxmlformats.org/officeDocument/2006/customXml" ds:itemID="{347C2736-CA90-4EC3-8D05-C10E6FC8A912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11</cp:revision>
  <dcterms:created xsi:type="dcterms:W3CDTF">2024-12-04T13:46:39Z</dcterms:created>
  <dcterms:modified xsi:type="dcterms:W3CDTF">2024-12-13T00:27:28Z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