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084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60967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7AC63A-15EE-84CC-DAD4-6DD170D3F1BE}"/>
              </a:ext>
            </a:extLst>
          </p:cNvPr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AFAB49D-6904-B758-7362-AFA86C15CC83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7866C59-9D4F-518D-950B-44527C3A906A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15E2EE-D4E4-A93C-E721-2743C02931E5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71EFEF3-E397-724B-A392-C1B2481E8CB0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68EB57-6D50-0E42-4737-92F564B2F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598AF-C707-26B9-399A-0B048B0F5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54D1D6-0E71-DB1C-FF85-3EFF64F68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9A79BC-1663-2D7B-7CE7-56C5841D0A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1018F0-EB96-3A1C-FA4D-664E8C5E4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DB6F5-8F19-03FB-71CE-EBD534DC5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B7C4C-EFAE-3837-E169-0A1F79E3C9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345301-6DAB-7CD5-D5F1-2833138BE0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1" y="1044685"/>
            <a:ext cx="1870934" cy="1870934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38D0252E-5759-11E5-9D43-E6E38F40A5E2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4E99088-829D-3A86-8B4C-41BF3F105789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E7220BA-6DBB-A21F-A0B1-FC08DFB70704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CE7585F-C077-B7F7-8690-9AE40596BAC3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Изображение выглядит как фрукт, виноград, Бессемянный плод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A7F122-6B18-7AFA-EC51-3A91BDE848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F1C5F0-CD8C-84AF-D3A3-B307B9CFE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4B95FA-7EA3-D964-4B0D-B0F26C3911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ранспорт, транспортное средство, колесо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E2EC4F-A4DB-332B-8059-C82ACC9EE3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9" y="902827"/>
            <a:ext cx="2141099" cy="2141099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E35039B9-2359-6E6A-044F-A37F3B3E60F9}"/>
              </a:ext>
            </a:extLst>
          </p:cNvPr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2DF31D1B-E63E-C916-B9D3-6A8402359305}"/>
              </a:ext>
            </a:extLst>
          </p:cNvPr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E8F1122-E419-9A7B-8695-E4C3BB084CC8}"/>
              </a:ext>
            </a:extLst>
          </p:cNvPr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456F19C8-EA20-1107-A65D-7932CC220BD3}"/>
              </a:ext>
            </a:extLst>
          </p:cNvPr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F2CDE-65AB-C37C-1968-4E679A7058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DAC8DA-541C-7550-9513-374802651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8F77E8-E549-3DF4-E443-2845B0E3C0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78F247-C9AB-6580-793E-39830F9A73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6" y="1278374"/>
            <a:ext cx="1576500" cy="1572390"/>
          </a:xfrm>
          <a:prstGeom prst="rect">
            <a:avLst/>
          </a:prstGeom>
        </p:spPr>
      </p:pic>
      <p:sp>
        <p:nvSpPr>
          <p:cNvPr id="94" name="Овал 93">
            <a:extLst>
              <a:ext uri="{FF2B5EF4-FFF2-40B4-BE49-F238E27FC236}">
                <a16:creationId xmlns:a16="http://schemas.microsoft.com/office/drawing/2014/main" id="{95D9C7D7-BC7F-8F16-7B45-7A2E7B554C4C}"/>
              </a:ext>
            </a:extLst>
          </p:cNvPr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8DE29D93-A698-35FE-D6A0-7B834CB6BB61}"/>
              </a:ext>
            </a:extLst>
          </p:cNvPr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98296EFC-7420-3830-98C4-8BC0C320F95D}"/>
              </a:ext>
            </a:extLst>
          </p:cNvPr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F327813E-5645-61D4-8B5F-4761B67D2BBB}"/>
              </a:ext>
            </a:extLst>
          </p:cNvPr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5EA85-337B-DB43-4321-B6F1BB56F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9" y="923347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CAD895-F523-54DC-30D2-375BDEC473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25DE6E-4350-DDFF-87DC-598AFD442F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6294E3-10C1-16E1-AC85-ACBCD4B6EA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>
            <a:extLst>
              <a:ext uri="{FF2B5EF4-FFF2-40B4-BE49-F238E27FC236}">
                <a16:creationId xmlns:a16="http://schemas.microsoft.com/office/drawing/2014/main" id="{0C2AD693-7696-C061-8FBD-638CDF28BC70}"/>
              </a:ext>
            </a:extLst>
          </p:cNvPr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F71BF0B6-D98B-4EBE-21BC-852656D0898F}"/>
              </a:ext>
            </a:extLst>
          </p:cNvPr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31D297BC-5274-29E7-4BEB-D530894080DC}"/>
              </a:ext>
            </a:extLst>
          </p:cNvPr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D9666276-158B-0748-5217-D3991995F9A2}"/>
              </a:ext>
            </a:extLst>
          </p:cNvPr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BEA205-E4D1-22FE-6670-AF6DAC360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5AB93D-C24C-3EE6-8B91-B16912537F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0AD60-A907-8E83-BC2C-6711A0F030F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BE8522-B33F-DBE4-8F2D-1FC39B7A86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3" y="1065373"/>
            <a:ext cx="1809310" cy="1809310"/>
          </a:xfrm>
          <a:prstGeom prst="rect">
            <a:avLst/>
          </a:prstGeom>
        </p:spPr>
      </p:pic>
      <p:sp>
        <p:nvSpPr>
          <p:cNvPr id="187" name="Овал 186">
            <a:extLst>
              <a:ext uri="{FF2B5EF4-FFF2-40B4-BE49-F238E27FC236}">
                <a16:creationId xmlns:a16="http://schemas.microsoft.com/office/drawing/2014/main" id="{A47E7E3E-56B2-8C7E-2B5A-9A5FADEC3A74}"/>
              </a:ext>
            </a:extLst>
          </p:cNvPr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>
            <a:extLst>
              <a:ext uri="{FF2B5EF4-FFF2-40B4-BE49-F238E27FC236}">
                <a16:creationId xmlns:a16="http://schemas.microsoft.com/office/drawing/2014/main" id="{1BCF4139-B98D-EA6D-7B0D-FB4536B523B2}"/>
              </a:ext>
            </a:extLst>
          </p:cNvPr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id="{A894F444-777A-A218-0EFA-8D2EC4D0B5B2}"/>
              </a:ext>
            </a:extLst>
          </p:cNvPr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id="{EEC3CE3B-0C42-78ED-6208-BA92C86B873A}"/>
              </a:ext>
            </a:extLst>
          </p:cNvPr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39849" y="975108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1907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F68FF3-82DB-4E20-B620-6A865117A30A}"/>
</file>

<file path=customXml/itemProps2.xml><?xml version="1.0" encoding="utf-8"?>
<ds:datastoreItem xmlns:ds="http://schemas.openxmlformats.org/officeDocument/2006/customXml" ds:itemID="{A38292C5-2FA4-469C-9FB3-C294C495E463}"/>
</file>

<file path=customXml/itemProps3.xml><?xml version="1.0" encoding="utf-8"?>
<ds:datastoreItem xmlns:ds="http://schemas.openxmlformats.org/officeDocument/2006/customXml" ds:itemID="{E3ABBD6D-D5D7-436B-80EA-B5BCA2AE23BB}"/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25</Words>
  <Application>Microsoft Office PowerPoint</Application>
  <PresentationFormat>Широкоэкранный</PresentationFormat>
  <Paragraphs>25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2025-02-25T14:35:28Z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