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8" y="2626662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7" y="925882"/>
            <a:ext cx="4996242" cy="509013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526" y="3758440"/>
            <a:ext cx="288607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E5BDD-F523-4400-B6CE-E2F6783995F4}"/>
</file>

<file path=customXml/itemProps2.xml><?xml version="1.0" encoding="utf-8"?>
<ds:datastoreItem xmlns:ds="http://schemas.openxmlformats.org/officeDocument/2006/customXml" ds:itemID="{56FFBFA6-C6FD-4129-8B9A-1EB2A16D64EB}"/>
</file>

<file path=customXml/itemProps3.xml><?xml version="1.0" encoding="utf-8"?>
<ds:datastoreItem xmlns:ds="http://schemas.openxmlformats.org/officeDocument/2006/customXml" ds:itemID="{C0EB8254-8FB5-47CE-BCE4-BA682E2BC5B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2024-12-16T23:30:14Z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