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24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D3AB5-C4A0-4F4E-A0FC-0D4227C61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EBF8180-6320-4156-A5D5-58D0B7293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E3582E-F367-4285-A4C4-EBEB26E7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640F34-95A4-4725-A5BF-404F8A5F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819B4C-830C-438D-BFA2-3260058F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873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81ADE-51FB-40F7-9400-B60F313B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6B2EFF2-951A-4CDD-B1C0-D23ABFEC1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2A01C3-774D-436E-AE28-0DB8D5CC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D77F31-7174-450C-BDF6-4DE104D9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A45063-A01D-40FF-A523-B78802A4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285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68A137-714C-4C63-B5B3-2115DCCCC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7D0E50-64BC-4CBD-B5D3-35EE2C74F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83449A-FF4E-41DE-B9DF-48C3C1C1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74FBC1-A4F4-450E-9E74-80DB52D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20E273-F6FD-4155-9B6B-AEABC22D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51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89FB8-C896-4CF6-900A-DB7B6D23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D3D7AD-6C8C-4538-830C-07EA40609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2BCDE5-263F-4142-B346-4593D810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1DE5DC-A75A-4463-8463-E0008AD3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F6E8FB-3D1D-4839-86FF-611267A0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344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19F13-F0D8-4950-9207-82BD933E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E717A56-56BB-439A-9594-45AB50E9B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B500DB8-C280-4CE3-80EE-884B122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62D584-B199-419A-A708-A1B0E5DE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FCDC28-DD3B-4F8F-B839-613E71BF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88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7EFFD-7F77-451E-9D31-40EE1AF0D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864939-C09A-4735-B4F4-E38355F69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F14F11-6835-4662-99E3-AD8A29746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018F2-CB04-4324-968D-28D6081C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4CB067E-2126-466E-9826-8F90C299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B44D2B-5C9C-4BCC-BF02-C4606060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368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F0E25-4392-4544-AE99-16948421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881DB1-EABA-4A32-9AEB-003B3C76E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DC0204-3141-4744-870D-C445ED1AD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5FAD473-1272-4421-9020-F0F5A9A00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C232143-0F52-4AD5-8248-744EB7C9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B06A176-4407-4A78-BA07-4F68D5F8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F351161-AF5A-49D5-9715-E88F4F06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9024802-967A-4296-9DA7-BF6975D9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1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744B7-3E7E-40A7-8F63-7B18B38B2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268668-16F3-4EBB-90C4-424F9988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A7D43B6-A3A9-4427-854F-6CFF67FF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F70DE-AD23-474D-A9A5-3F86003A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95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4D28C84-BA66-4B56-A730-A0F2EEFF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9F661D8-D00D-4511-A00D-D3A71BBC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5A9744C-C64C-40C9-820A-D0299CF5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8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CE590-6EC9-4F2B-AA6B-3CDE407A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855BC-9999-42A5-A9BE-6640966F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F785FDC-940B-4855-BEA5-F529EE2C7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0925AD-AC05-49C0-8006-B7E57A40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D8AD8F-5BF2-47FC-89E7-ECF3EF58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C888CB6-A404-495C-AD06-02C27D72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258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B2402-2D82-4C75-9C03-BF18EA9C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4067BB7-616F-49E0-9A37-01018B942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97EEBC-10FF-49EF-A515-4D3D7E1DD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5A332B-F324-424F-A484-150100F5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207A1A-4A9B-4596-8CA6-D160023D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8C69D73-4B5C-4920-A70C-CDFFF451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753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586F5C6-88AF-470A-A8E1-95BDA883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8897F-4C4E-4366-A253-6BF8D97C0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3480BF-B8E1-487D-9290-9C0438C4D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A047C4-2868-4F7B-807D-C50710341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B06ACB-0FEE-48B3-A747-A13128AA8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043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1B20757-4D3D-49C7-97B0-8B6A6D0C6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D584B155-B40A-4AC6-B732-282E369AD42B}"/>
              </a:ext>
            </a:extLst>
          </p:cNvPr>
          <p:cNvSpPr/>
          <p:nvPr/>
        </p:nvSpPr>
        <p:spPr>
          <a:xfrm rot="10800000" flipH="1">
            <a:off x="4387689" y="103909"/>
            <a:ext cx="4132856" cy="2700156"/>
          </a:xfrm>
          <a:custGeom>
            <a:avLst/>
            <a:gdLst>
              <a:gd name="connsiteX0" fmla="*/ 373105 w 4132856"/>
              <a:gd name="connsiteY0" fmla="*/ 898176 h 2700156"/>
              <a:gd name="connsiteX1" fmla="*/ 537940 w 4132856"/>
              <a:gd name="connsiteY1" fmla="*/ 431712 h 2700156"/>
              <a:gd name="connsiteX2" fmla="*/ 1339829 w 4132856"/>
              <a:gd name="connsiteY2" fmla="*/ 325143 h 2700156"/>
              <a:gd name="connsiteX3" fmla="*/ 2148319 w 4132856"/>
              <a:gd name="connsiteY3" fmla="*/ 214512 h 2700156"/>
              <a:gd name="connsiteX4" fmla="*/ 2463354 w 4132856"/>
              <a:gd name="connsiteY4" fmla="*/ 12500 h 2700156"/>
              <a:gd name="connsiteX5" fmla="*/ 2854062 w 4132856"/>
              <a:gd name="connsiteY5" fmla="*/ 155071 h 2700156"/>
              <a:gd name="connsiteX6" fmla="*/ 3392672 w 4132856"/>
              <a:gd name="connsiteY6" fmla="*/ 43127 h 2700156"/>
              <a:gd name="connsiteX7" fmla="*/ 3665805 w 4132856"/>
              <a:gd name="connsiteY7" fmla="*/ 348520 h 2700156"/>
              <a:gd name="connsiteX8" fmla="*/ 4016332 w 4132856"/>
              <a:gd name="connsiteY8" fmla="*/ 644912 h 2700156"/>
              <a:gd name="connsiteX9" fmla="*/ 4000642 w 4132856"/>
              <a:gd name="connsiteY9" fmla="*/ 966305 h 2700156"/>
              <a:gd name="connsiteX10" fmla="*/ 4115253 w 4132856"/>
              <a:gd name="connsiteY10" fmla="*/ 1457709 h 2700156"/>
              <a:gd name="connsiteX11" fmla="*/ 3578364 w 4132856"/>
              <a:gd name="connsiteY11" fmla="*/ 1887859 h 2700156"/>
              <a:gd name="connsiteX12" fmla="*/ 3386167 w 4132856"/>
              <a:gd name="connsiteY12" fmla="*/ 2256442 h 2700156"/>
              <a:gd name="connsiteX13" fmla="*/ 2731798 w 4132856"/>
              <a:gd name="connsiteY13" fmla="*/ 2301070 h 2700156"/>
              <a:gd name="connsiteX14" fmla="*/ 2264173 w 4132856"/>
              <a:gd name="connsiteY14" fmla="*/ 2694280 h 2700156"/>
              <a:gd name="connsiteX15" fmla="*/ 1576608 w 4132856"/>
              <a:gd name="connsiteY15" fmla="*/ 2454266 h 2700156"/>
              <a:gd name="connsiteX16" fmla="*/ 555256 w 4132856"/>
              <a:gd name="connsiteY16" fmla="*/ 2217128 h 2700156"/>
              <a:gd name="connsiteX17" fmla="*/ 106191 w 4132856"/>
              <a:gd name="connsiteY17" fmla="*/ 1953237 h 2700156"/>
              <a:gd name="connsiteX18" fmla="*/ 202146 w 4132856"/>
              <a:gd name="connsiteY18" fmla="*/ 1597029 h 2700156"/>
              <a:gd name="connsiteX19" fmla="*/ -479 w 4132856"/>
              <a:gd name="connsiteY19" fmla="*/ 1231571 h 2700156"/>
              <a:gd name="connsiteX20" fmla="*/ 369565 w 4132856"/>
              <a:gd name="connsiteY20" fmla="*/ 906739 h 2700156"/>
              <a:gd name="connsiteX21" fmla="*/ 373105 w 4132856"/>
              <a:gd name="connsiteY21" fmla="*/ 898176 h 2700156"/>
              <a:gd name="connsiteX0" fmla="*/ 448969 w 4132856"/>
              <a:gd name="connsiteY0" fmla="*/ 1636157 h 2700156"/>
              <a:gd name="connsiteX1" fmla="*/ 206642 w 4132856"/>
              <a:gd name="connsiteY1" fmla="*/ 1586341 h 2700156"/>
              <a:gd name="connsiteX2" fmla="*/ 662787 w 4132856"/>
              <a:gd name="connsiteY2" fmla="*/ 2181313 h 2700156"/>
              <a:gd name="connsiteX3" fmla="*/ 556787 w 4132856"/>
              <a:gd name="connsiteY3" fmla="*/ 2205127 h 2700156"/>
              <a:gd name="connsiteX4" fmla="*/ 1576416 w 4132856"/>
              <a:gd name="connsiteY4" fmla="*/ 2443266 h 2700156"/>
              <a:gd name="connsiteX5" fmla="*/ 1512510 w 4132856"/>
              <a:gd name="connsiteY5" fmla="*/ 2334509 h 2700156"/>
              <a:gd name="connsiteX6" fmla="*/ 2757820 w 4132856"/>
              <a:gd name="connsiteY6" fmla="*/ 2172062 h 2700156"/>
              <a:gd name="connsiteX7" fmla="*/ 2732277 w 4132856"/>
              <a:gd name="connsiteY7" fmla="*/ 2291382 h 2700156"/>
              <a:gd name="connsiteX8" fmla="*/ 3265051 w 4132856"/>
              <a:gd name="connsiteY8" fmla="*/ 1434707 h 2700156"/>
              <a:gd name="connsiteX9" fmla="*/ 3576068 w 4132856"/>
              <a:gd name="connsiteY9" fmla="*/ 1880733 h 2700156"/>
              <a:gd name="connsiteX10" fmla="*/ 3998729 w 4132856"/>
              <a:gd name="connsiteY10" fmla="*/ 959680 h 2700156"/>
              <a:gd name="connsiteX11" fmla="*/ 3860202 w 4132856"/>
              <a:gd name="connsiteY11" fmla="*/ 1126940 h 2700156"/>
              <a:gd name="connsiteX12" fmla="*/ 3666379 w 4132856"/>
              <a:gd name="connsiteY12" fmla="*/ 339144 h 2700156"/>
              <a:gd name="connsiteX13" fmla="*/ 3673649 w 4132856"/>
              <a:gd name="connsiteY13" fmla="*/ 418149 h 2700156"/>
              <a:gd name="connsiteX14" fmla="*/ 2781833 w 4132856"/>
              <a:gd name="connsiteY14" fmla="*/ 247014 h 2700156"/>
              <a:gd name="connsiteX15" fmla="*/ 2852818 w 4132856"/>
              <a:gd name="connsiteY15" fmla="*/ 146258 h 2700156"/>
              <a:gd name="connsiteX16" fmla="*/ 2118184 w 4132856"/>
              <a:gd name="connsiteY16" fmla="*/ 295017 h 2700156"/>
              <a:gd name="connsiteX17" fmla="*/ 2152529 w 4132856"/>
              <a:gd name="connsiteY17" fmla="*/ 208137 h 2700156"/>
              <a:gd name="connsiteX18" fmla="*/ 1339351 w 4132856"/>
              <a:gd name="connsiteY18" fmla="*/ 324518 h 2700156"/>
              <a:gd name="connsiteX19" fmla="*/ 1463719 w 4132856"/>
              <a:gd name="connsiteY19" fmla="*/ 408773 h 2700156"/>
              <a:gd name="connsiteX20" fmla="*/ 394821 w 4132856"/>
              <a:gd name="connsiteY20" fmla="*/ 986869 h 2700156"/>
              <a:gd name="connsiteX21" fmla="*/ 373105 w 4132856"/>
              <a:gd name="connsiteY21" fmla="*/ 898176 h 27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32856" h="2700156" fill="none" extrusionOk="0">
                <a:moveTo>
                  <a:pt x="373105" y="898176"/>
                </a:moveTo>
                <a:cubicBezTo>
                  <a:pt x="326511" y="755542"/>
                  <a:pt x="386938" y="558055"/>
                  <a:pt x="537940" y="431712"/>
                </a:cubicBezTo>
                <a:cubicBezTo>
                  <a:pt x="705298" y="259155"/>
                  <a:pt x="1093444" y="207348"/>
                  <a:pt x="1339829" y="325143"/>
                </a:cubicBezTo>
                <a:cubicBezTo>
                  <a:pt x="1460277" y="101400"/>
                  <a:pt x="1865885" y="-14908"/>
                  <a:pt x="2148319" y="214512"/>
                </a:cubicBezTo>
                <a:cubicBezTo>
                  <a:pt x="2211592" y="107931"/>
                  <a:pt x="2325247" y="-2102"/>
                  <a:pt x="2463354" y="12500"/>
                </a:cubicBezTo>
                <a:cubicBezTo>
                  <a:pt x="2611075" y="-20939"/>
                  <a:pt x="2750371" y="41497"/>
                  <a:pt x="2854062" y="155071"/>
                </a:cubicBezTo>
                <a:cubicBezTo>
                  <a:pt x="2981307" y="48914"/>
                  <a:pt x="3175858" y="-37457"/>
                  <a:pt x="3392672" y="43127"/>
                </a:cubicBezTo>
                <a:cubicBezTo>
                  <a:pt x="3557341" y="88947"/>
                  <a:pt x="3661012" y="244367"/>
                  <a:pt x="3665805" y="348520"/>
                </a:cubicBezTo>
                <a:cubicBezTo>
                  <a:pt x="3793346" y="388228"/>
                  <a:pt x="3969324" y="490526"/>
                  <a:pt x="4016332" y="644912"/>
                </a:cubicBezTo>
                <a:cubicBezTo>
                  <a:pt x="4050638" y="770706"/>
                  <a:pt x="4018342" y="872298"/>
                  <a:pt x="4000642" y="966305"/>
                </a:cubicBezTo>
                <a:cubicBezTo>
                  <a:pt x="4108313" y="1060434"/>
                  <a:pt x="4156850" y="1298340"/>
                  <a:pt x="4115253" y="1457709"/>
                </a:cubicBezTo>
                <a:cubicBezTo>
                  <a:pt x="4052626" y="1700361"/>
                  <a:pt x="3888255" y="1838548"/>
                  <a:pt x="3578364" y="1887859"/>
                </a:cubicBezTo>
                <a:cubicBezTo>
                  <a:pt x="3571415" y="2015107"/>
                  <a:pt x="3477856" y="2192637"/>
                  <a:pt x="3386167" y="2256442"/>
                </a:cubicBezTo>
                <a:cubicBezTo>
                  <a:pt x="3151637" y="2431474"/>
                  <a:pt x="2987663" y="2433273"/>
                  <a:pt x="2731798" y="2301070"/>
                </a:cubicBezTo>
                <a:cubicBezTo>
                  <a:pt x="2672815" y="2491417"/>
                  <a:pt x="2482463" y="2670357"/>
                  <a:pt x="2264173" y="2694280"/>
                </a:cubicBezTo>
                <a:cubicBezTo>
                  <a:pt x="2048878" y="2802761"/>
                  <a:pt x="1721876" y="2693552"/>
                  <a:pt x="1576608" y="2454266"/>
                </a:cubicBezTo>
                <a:cubicBezTo>
                  <a:pt x="1121723" y="2667096"/>
                  <a:pt x="676596" y="2608678"/>
                  <a:pt x="555256" y="2217128"/>
                </a:cubicBezTo>
                <a:cubicBezTo>
                  <a:pt x="340304" y="2249443"/>
                  <a:pt x="165946" y="2118303"/>
                  <a:pt x="106191" y="1953237"/>
                </a:cubicBezTo>
                <a:cubicBezTo>
                  <a:pt x="68460" y="1803871"/>
                  <a:pt x="104970" y="1717109"/>
                  <a:pt x="202146" y="1597029"/>
                </a:cubicBezTo>
                <a:cubicBezTo>
                  <a:pt x="45852" y="1486962"/>
                  <a:pt x="-48406" y="1390297"/>
                  <a:pt x="-479" y="1231571"/>
                </a:cubicBezTo>
                <a:cubicBezTo>
                  <a:pt x="24795" y="1065182"/>
                  <a:pt x="176488" y="905993"/>
                  <a:pt x="369565" y="906739"/>
                </a:cubicBezTo>
                <a:cubicBezTo>
                  <a:pt x="371298" y="903501"/>
                  <a:pt x="371744" y="901606"/>
                  <a:pt x="373105" y="898176"/>
                </a:cubicBezTo>
                <a:close/>
              </a:path>
              <a:path w="4132856" h="2700156" fill="none" extrusionOk="0">
                <a:moveTo>
                  <a:pt x="448969" y="1636157"/>
                </a:moveTo>
                <a:cubicBezTo>
                  <a:pt x="363305" y="1638620"/>
                  <a:pt x="278257" y="1627197"/>
                  <a:pt x="206642" y="1586341"/>
                </a:cubicBezTo>
                <a:moveTo>
                  <a:pt x="662787" y="2181313"/>
                </a:moveTo>
                <a:cubicBezTo>
                  <a:pt x="636679" y="2196759"/>
                  <a:pt x="594351" y="2201256"/>
                  <a:pt x="556787" y="2205127"/>
                </a:cubicBezTo>
                <a:moveTo>
                  <a:pt x="1576416" y="2443266"/>
                </a:moveTo>
                <a:cubicBezTo>
                  <a:pt x="1546800" y="2412469"/>
                  <a:pt x="1528893" y="2361139"/>
                  <a:pt x="1512510" y="2334509"/>
                </a:cubicBezTo>
                <a:moveTo>
                  <a:pt x="2757820" y="2172062"/>
                </a:moveTo>
                <a:cubicBezTo>
                  <a:pt x="2755567" y="2216205"/>
                  <a:pt x="2741602" y="2255926"/>
                  <a:pt x="2732277" y="2291382"/>
                </a:cubicBezTo>
                <a:moveTo>
                  <a:pt x="3265051" y="1434707"/>
                </a:moveTo>
                <a:cubicBezTo>
                  <a:pt x="3456913" y="1512294"/>
                  <a:pt x="3541518" y="1686920"/>
                  <a:pt x="3576068" y="1880733"/>
                </a:cubicBezTo>
                <a:moveTo>
                  <a:pt x="3998729" y="959680"/>
                </a:moveTo>
                <a:cubicBezTo>
                  <a:pt x="3984335" y="1038846"/>
                  <a:pt x="3918288" y="1068658"/>
                  <a:pt x="3860202" y="1126940"/>
                </a:cubicBezTo>
                <a:moveTo>
                  <a:pt x="3666379" y="339144"/>
                </a:moveTo>
                <a:cubicBezTo>
                  <a:pt x="3673151" y="364429"/>
                  <a:pt x="3671845" y="397620"/>
                  <a:pt x="3673649" y="418149"/>
                </a:cubicBezTo>
                <a:moveTo>
                  <a:pt x="2781833" y="247014"/>
                </a:moveTo>
                <a:cubicBezTo>
                  <a:pt x="2792274" y="214880"/>
                  <a:pt x="2812073" y="173392"/>
                  <a:pt x="2852818" y="146258"/>
                </a:cubicBezTo>
                <a:moveTo>
                  <a:pt x="2118184" y="295017"/>
                </a:moveTo>
                <a:cubicBezTo>
                  <a:pt x="2119233" y="269301"/>
                  <a:pt x="2141464" y="242516"/>
                  <a:pt x="2152529" y="208137"/>
                </a:cubicBezTo>
                <a:moveTo>
                  <a:pt x="1339351" y="324518"/>
                </a:moveTo>
                <a:cubicBezTo>
                  <a:pt x="1386638" y="348657"/>
                  <a:pt x="1418646" y="367303"/>
                  <a:pt x="1463719" y="408773"/>
                </a:cubicBezTo>
                <a:moveTo>
                  <a:pt x="394821" y="986869"/>
                </a:moveTo>
                <a:cubicBezTo>
                  <a:pt x="377753" y="954052"/>
                  <a:pt x="374080" y="921651"/>
                  <a:pt x="373105" y="898176"/>
                </a:cubicBezTo>
              </a:path>
              <a:path w="4132856" h="2700156" stroke="0" extrusionOk="0">
                <a:moveTo>
                  <a:pt x="373105" y="898176"/>
                </a:moveTo>
                <a:cubicBezTo>
                  <a:pt x="347677" y="746860"/>
                  <a:pt x="367133" y="538744"/>
                  <a:pt x="537940" y="431712"/>
                </a:cubicBezTo>
                <a:cubicBezTo>
                  <a:pt x="752716" y="144944"/>
                  <a:pt x="1062068" y="239975"/>
                  <a:pt x="1339829" y="325143"/>
                </a:cubicBezTo>
                <a:cubicBezTo>
                  <a:pt x="1567287" y="74031"/>
                  <a:pt x="1898011" y="-60453"/>
                  <a:pt x="2148319" y="214512"/>
                </a:cubicBezTo>
                <a:cubicBezTo>
                  <a:pt x="2213516" y="111950"/>
                  <a:pt x="2311174" y="32417"/>
                  <a:pt x="2463354" y="12500"/>
                </a:cubicBezTo>
                <a:cubicBezTo>
                  <a:pt x="2632747" y="11447"/>
                  <a:pt x="2776456" y="57904"/>
                  <a:pt x="2854062" y="155071"/>
                </a:cubicBezTo>
                <a:cubicBezTo>
                  <a:pt x="2964111" y="27495"/>
                  <a:pt x="3234519" y="-22372"/>
                  <a:pt x="3392672" y="43127"/>
                </a:cubicBezTo>
                <a:cubicBezTo>
                  <a:pt x="3511856" y="127595"/>
                  <a:pt x="3635376" y="251215"/>
                  <a:pt x="3665805" y="348520"/>
                </a:cubicBezTo>
                <a:cubicBezTo>
                  <a:pt x="3800858" y="359161"/>
                  <a:pt x="3956494" y="513485"/>
                  <a:pt x="4016332" y="644912"/>
                </a:cubicBezTo>
                <a:cubicBezTo>
                  <a:pt x="4056141" y="762539"/>
                  <a:pt x="4042437" y="841664"/>
                  <a:pt x="4000642" y="966305"/>
                </a:cubicBezTo>
                <a:cubicBezTo>
                  <a:pt x="4127518" y="1128721"/>
                  <a:pt x="4173078" y="1240439"/>
                  <a:pt x="4115253" y="1457709"/>
                </a:cubicBezTo>
                <a:cubicBezTo>
                  <a:pt x="4032580" y="1752258"/>
                  <a:pt x="3860147" y="1898383"/>
                  <a:pt x="3578364" y="1887859"/>
                </a:cubicBezTo>
                <a:cubicBezTo>
                  <a:pt x="3595333" y="2005473"/>
                  <a:pt x="3534776" y="2149078"/>
                  <a:pt x="3386167" y="2256442"/>
                </a:cubicBezTo>
                <a:cubicBezTo>
                  <a:pt x="3158634" y="2420769"/>
                  <a:pt x="2988859" y="2440513"/>
                  <a:pt x="2731798" y="2301070"/>
                </a:cubicBezTo>
                <a:cubicBezTo>
                  <a:pt x="2617128" y="2500046"/>
                  <a:pt x="2484104" y="2663926"/>
                  <a:pt x="2264173" y="2694280"/>
                </a:cubicBezTo>
                <a:cubicBezTo>
                  <a:pt x="2015343" y="2741090"/>
                  <a:pt x="1738368" y="2651097"/>
                  <a:pt x="1576608" y="2454266"/>
                </a:cubicBezTo>
                <a:cubicBezTo>
                  <a:pt x="1263398" y="2626488"/>
                  <a:pt x="748733" y="2557608"/>
                  <a:pt x="555256" y="2217128"/>
                </a:cubicBezTo>
                <a:cubicBezTo>
                  <a:pt x="350655" y="2232974"/>
                  <a:pt x="160319" y="2162307"/>
                  <a:pt x="106191" y="1953237"/>
                </a:cubicBezTo>
                <a:cubicBezTo>
                  <a:pt x="71379" y="1846955"/>
                  <a:pt x="110580" y="1676279"/>
                  <a:pt x="202146" y="1597029"/>
                </a:cubicBezTo>
                <a:cubicBezTo>
                  <a:pt x="26036" y="1499728"/>
                  <a:pt x="-31128" y="1375284"/>
                  <a:pt x="-479" y="1231571"/>
                </a:cubicBezTo>
                <a:cubicBezTo>
                  <a:pt x="54873" y="1087321"/>
                  <a:pt x="172832" y="876245"/>
                  <a:pt x="369565" y="906739"/>
                </a:cubicBezTo>
                <a:cubicBezTo>
                  <a:pt x="370616" y="903907"/>
                  <a:pt x="371757" y="901370"/>
                  <a:pt x="373105" y="898176"/>
                </a:cubicBezTo>
                <a:close/>
              </a:path>
              <a:path w="4132856" h="2700156" fill="none" stroke="0" extrusionOk="0">
                <a:moveTo>
                  <a:pt x="448969" y="1636157"/>
                </a:moveTo>
                <a:cubicBezTo>
                  <a:pt x="363394" y="1639367"/>
                  <a:pt x="260073" y="1630177"/>
                  <a:pt x="206642" y="1586341"/>
                </a:cubicBezTo>
                <a:moveTo>
                  <a:pt x="662787" y="2181313"/>
                </a:moveTo>
                <a:cubicBezTo>
                  <a:pt x="619814" y="2189310"/>
                  <a:pt x="597782" y="2208278"/>
                  <a:pt x="556787" y="2205127"/>
                </a:cubicBezTo>
                <a:moveTo>
                  <a:pt x="1576416" y="2443266"/>
                </a:moveTo>
                <a:cubicBezTo>
                  <a:pt x="1546282" y="2412440"/>
                  <a:pt x="1521132" y="2370439"/>
                  <a:pt x="1512510" y="2334509"/>
                </a:cubicBezTo>
                <a:moveTo>
                  <a:pt x="2757820" y="2172062"/>
                </a:moveTo>
                <a:cubicBezTo>
                  <a:pt x="2750325" y="2204942"/>
                  <a:pt x="2738029" y="2244369"/>
                  <a:pt x="2732277" y="2291382"/>
                </a:cubicBezTo>
                <a:moveTo>
                  <a:pt x="3265051" y="1434707"/>
                </a:moveTo>
                <a:cubicBezTo>
                  <a:pt x="3450076" y="1516631"/>
                  <a:pt x="3545322" y="1656079"/>
                  <a:pt x="3576068" y="1880733"/>
                </a:cubicBezTo>
                <a:moveTo>
                  <a:pt x="3998729" y="959680"/>
                </a:moveTo>
                <a:cubicBezTo>
                  <a:pt x="3979699" y="1024223"/>
                  <a:pt x="3923658" y="1061602"/>
                  <a:pt x="3860202" y="1126940"/>
                </a:cubicBezTo>
                <a:moveTo>
                  <a:pt x="3666379" y="339144"/>
                </a:moveTo>
                <a:cubicBezTo>
                  <a:pt x="3669943" y="366682"/>
                  <a:pt x="3675382" y="388961"/>
                  <a:pt x="3673649" y="418149"/>
                </a:cubicBezTo>
                <a:moveTo>
                  <a:pt x="2781833" y="247014"/>
                </a:moveTo>
                <a:cubicBezTo>
                  <a:pt x="2803159" y="208843"/>
                  <a:pt x="2823259" y="167650"/>
                  <a:pt x="2852818" y="146258"/>
                </a:cubicBezTo>
                <a:moveTo>
                  <a:pt x="2118184" y="295017"/>
                </a:moveTo>
                <a:cubicBezTo>
                  <a:pt x="2122030" y="266657"/>
                  <a:pt x="2131463" y="241162"/>
                  <a:pt x="2152529" y="208137"/>
                </a:cubicBezTo>
                <a:moveTo>
                  <a:pt x="1339351" y="324518"/>
                </a:moveTo>
                <a:cubicBezTo>
                  <a:pt x="1377107" y="358907"/>
                  <a:pt x="1435180" y="380493"/>
                  <a:pt x="1463719" y="408773"/>
                </a:cubicBezTo>
                <a:moveTo>
                  <a:pt x="394821" y="986869"/>
                </a:moveTo>
                <a:cubicBezTo>
                  <a:pt x="381358" y="958586"/>
                  <a:pt x="379427" y="925081"/>
                  <a:pt x="373105" y="898176"/>
                </a:cubicBezTo>
              </a:path>
            </a:pathLst>
          </a:custGeom>
          <a:solidFill>
            <a:schemeClr val="bg1">
              <a:alpha val="97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090976289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8B6B856-0AB9-44ED-8D34-66965CF96A35}"/>
              </a:ext>
            </a:extLst>
          </p:cNvPr>
          <p:cNvGrpSpPr/>
          <p:nvPr/>
        </p:nvGrpSpPr>
        <p:grpSpPr>
          <a:xfrm>
            <a:off x="0" y="6296530"/>
            <a:ext cx="12192000" cy="221428"/>
            <a:chOff x="0" y="6296530"/>
            <a:chExt cx="12192000" cy="22142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C01545A-0897-48BA-BD86-27BB685B68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5CB9D7A-29CC-4A15-B612-D3BFA02BD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457200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C0F1E9A9-9D4E-4599-BC0B-835B8BF3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7895" y="372722"/>
            <a:ext cx="2001009" cy="200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9DA010-08BE-4693-BE0B-5FD203A57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2335" y="675565"/>
            <a:ext cx="1593211" cy="159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8FFF382D-CD06-47A7-9908-812963A0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/>
        </p:blipFill>
        <p:spPr bwMode="auto">
          <a:xfrm>
            <a:off x="5402111" y="434890"/>
            <a:ext cx="1950150" cy="212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CCE2517-D2FF-44D3-872F-BAE4D1375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8488678F-BEA5-4A53-958C-BF334789F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EDE417B8-798F-4A30-98B0-4336705B2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D1166F-510A-4874-A525-067CBDB27C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00" b="98200" l="2871" r="95694">
                        <a14:foregroundMark x1="15550" y1="52600" x2="20813" y2="63400"/>
                        <a14:foregroundMark x1="3110" y1="68600" x2="4545" y2="69400"/>
                        <a14:foregroundMark x1="8612" y1="73600" x2="8612" y2="83000"/>
                        <a14:foregroundMark x1="8134" y1="82600" x2="6220" y2="83800"/>
                        <a14:foregroundMark x1="49282" y1="5600" x2="57177" y2="13000"/>
                        <a14:foregroundMark x1="90431" y1="69400" x2="91388" y2="71200"/>
                        <a14:foregroundMark x1="93780" y1="83000" x2="95694" y2="83400"/>
                        <a14:foregroundMark x1="69378" y1="90800" x2="70813" y2="92400"/>
                        <a14:foregroundMark x1="57177" y1="96400" x2="59091" y2="9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977" b="1112"/>
          <a:stretch/>
        </p:blipFill>
        <p:spPr>
          <a:xfrm>
            <a:off x="5708697" y="705414"/>
            <a:ext cx="1352378" cy="169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8">
            <a:extLst>
              <a:ext uri="{FF2B5EF4-FFF2-40B4-BE49-F238E27FC236}">
                <a16:creationId xmlns:a16="http://schemas.microsoft.com/office/drawing/2014/main" id="{6C13A450-1CFC-4BF0-87D9-2C972ED38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E66A2260-BCE1-4D17-BBE3-BFF08BC2EE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2CB65E10-30A4-44EC-BAE1-824C72D32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78CAAB-FF5C-48E3-AE43-5F7711EB58CD}"/>
              </a:ext>
            </a:extLst>
          </p:cNvPr>
          <p:cNvSpPr txBox="1"/>
          <p:nvPr/>
        </p:nvSpPr>
        <p:spPr>
          <a:xfrm>
            <a:off x="5898396" y="545204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FBF888-F0CA-4A37-9C4B-1DC42C051018}"/>
              </a:ext>
            </a:extLst>
          </p:cNvPr>
          <p:cNvSpPr txBox="1"/>
          <p:nvPr/>
        </p:nvSpPr>
        <p:spPr>
          <a:xfrm>
            <a:off x="9178502" y="545983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55F7AD18-9692-45BE-9AC6-7240879B6876}"/>
              </a:ext>
            </a:extLst>
          </p:cNvPr>
          <p:cNvGrpSpPr/>
          <p:nvPr/>
        </p:nvGrpSpPr>
        <p:grpSpPr>
          <a:xfrm>
            <a:off x="0" y="3003677"/>
            <a:ext cx="9228061" cy="3420416"/>
            <a:chOff x="0" y="3005983"/>
            <a:chExt cx="9228061" cy="3420416"/>
          </a:xfrm>
        </p:grpSpPr>
        <p:grpSp>
          <p:nvGrpSpPr>
            <p:cNvPr id="30" name="Групувати 29">
              <a:extLst>
                <a:ext uri="{FF2B5EF4-FFF2-40B4-BE49-F238E27FC236}">
                  <a16:creationId xmlns:a16="http://schemas.microsoft.com/office/drawing/2014/main" id="{CA14102A-C3FB-453F-9E21-F64B3839409A}"/>
                </a:ext>
              </a:extLst>
            </p:cNvPr>
            <p:cNvGrpSpPr/>
            <p:nvPr/>
          </p:nvGrpSpPr>
          <p:grpSpPr>
            <a:xfrm>
              <a:off x="0" y="3005983"/>
              <a:ext cx="9228061" cy="3420416"/>
              <a:chOff x="253123" y="3038481"/>
              <a:chExt cx="9411245" cy="3419571"/>
            </a:xfrm>
          </p:grpSpPr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F863B8A0-009D-41B8-AD17-16E06DA3CF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5" b="75089"/>
              <a:stretch/>
            </p:blipFill>
            <p:spPr bwMode="auto">
              <a:xfrm>
                <a:off x="431092" y="3060653"/>
                <a:ext cx="8173557" cy="10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Групувати 28">
                <a:extLst>
                  <a:ext uri="{FF2B5EF4-FFF2-40B4-BE49-F238E27FC236}">
                    <a16:creationId xmlns:a16="http://schemas.microsoft.com/office/drawing/2014/main" id="{F87BC75E-AA98-40BA-8781-051E0FC68339}"/>
                  </a:ext>
                </a:extLst>
              </p:cNvPr>
              <p:cNvGrpSpPr/>
              <p:nvPr/>
            </p:nvGrpSpPr>
            <p:grpSpPr>
              <a:xfrm>
                <a:off x="253123" y="3038481"/>
                <a:ext cx="9411245" cy="3419571"/>
                <a:chOff x="168411" y="2733310"/>
                <a:chExt cx="10581479" cy="3613101"/>
              </a:xfrm>
            </p:grpSpPr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3668732F-3658-4399-96D8-235606191C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76" b="98102" l="2863" r="89947">
                              <a14:foregroundMark x1="24035" y1="33805" x2="20206" y2="32754"/>
                              <a14:foregroundMark x1="31092" y1="62157" x2="34121" y2="65468"/>
                              <a14:foregroundMark x1="9521" y1="60945" x2="8322" y2="67851"/>
                              <a14:foregroundMark x1="15479" y1="88086" x2="15479" y2="88086"/>
                              <a14:foregroundMark x1="8522" y1="96890" x2="8522" y2="96890"/>
                              <a14:foregroundMark x1="2929" y1="96890" x2="2929" y2="96890"/>
                              <a14:foregroundMark x1="24434" y1="97981" x2="24434" y2="97981"/>
                              <a14:foregroundMark x1="33955" y1="98102" x2="33955" y2="98102"/>
                              <a14:foregroundMark x1="60153" y1="50606" x2="60153" y2="50606"/>
                              <a14:foregroundMark x1="75333" y1="53554" x2="75233" y2="67367"/>
                              <a14:foregroundMark x1="12350" y1="86793" x2="12350" y2="86793"/>
                              <a14:foregroundMark x1="10186" y1="87722" x2="10186" y2="87722"/>
                              <a14:foregroundMark x1="33156" y1="94871" x2="33156" y2="94871"/>
                              <a14:backgroundMark x1="6059" y1="94305" x2="6059" y2="94305"/>
                              <a14:backgroundMark x1="11185" y1="87601" x2="11185" y2="87601"/>
                              <a14:backgroundMark x1="10985" y1="94992" x2="10985" y2="94992"/>
                              <a14:backgroundMark x1="13715" y1="94750" x2="13715" y2="94750"/>
                              <a14:backgroundMark x1="16278" y1="94992" x2="16278" y2="94992"/>
                              <a14:backgroundMark x1="21072" y1="95477" x2="21072" y2="95477"/>
                              <a14:backgroundMark x1="23136" y1="97132" x2="23136" y2="97132"/>
                              <a14:backgroundMark x1="24800" y1="96204" x2="24800" y2="96204"/>
                              <a14:backgroundMark x1="26764" y1="94507" x2="26764" y2="94507"/>
                              <a14:backgroundMark x1="20206" y1="93942" x2="20206" y2="93942"/>
                              <a14:backgroundMark x1="31591" y1="95113" x2="31591" y2="95113"/>
                              <a14:backgroundMark x1="35220" y1="96204" x2="35220" y2="96204"/>
                              <a14:backgroundMark x1="37084" y1="94628" x2="37084" y2="94628"/>
                              <a14:backgroundMark x1="30493" y1="93821" x2="30493" y2="93821"/>
                              <a14:backgroundMark x1="42976" y1="94992" x2="42976" y2="94992"/>
                              <a14:backgroundMark x1="46005" y1="95840" x2="46005" y2="95840"/>
                              <a14:backgroundMark x1="49334" y1="95355" x2="49334" y2="95355"/>
                              <a14:backgroundMark x1="51698" y1="93942" x2="51698" y2="93942"/>
                              <a14:backgroundMark x1="59254" y1="94507" x2="59254" y2="94507"/>
                              <a14:backgroundMark x1="61318" y1="96446" x2="61318" y2="96446"/>
                              <a14:backgroundMark x1="65546" y1="94992" x2="65546" y2="94992"/>
                              <a14:backgroundMark x1="68076" y1="93700" x2="68076" y2="937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411" y="2733310"/>
                  <a:ext cx="4383711" cy="3613101"/>
                </a:xfrm>
                <a:prstGeom prst="rect">
                  <a:avLst/>
                </a:prstGeom>
              </p:spPr>
            </p:pic>
            <p:pic>
              <p:nvPicPr>
                <p:cNvPr id="44" name="Picture 2">
                  <a:extLst>
                    <a:ext uri="{FF2B5EF4-FFF2-40B4-BE49-F238E27FC236}">
                      <a16:creationId xmlns:a16="http://schemas.microsoft.com/office/drawing/2014/main" id="{5DD4AA26-F3F7-4B77-91FD-5F1F3E9BB8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3709631" y="4913534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2">
                  <a:extLst>
                    <a:ext uri="{FF2B5EF4-FFF2-40B4-BE49-F238E27FC236}">
                      <a16:creationId xmlns:a16="http://schemas.microsoft.com/office/drawing/2014/main" id="{1E283A65-15C5-4079-890A-7213E2B170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5402737" y="4921027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>
                  <a:extLst>
                    <a:ext uri="{FF2B5EF4-FFF2-40B4-BE49-F238E27FC236}">
                      <a16:creationId xmlns:a16="http://schemas.microsoft.com/office/drawing/2014/main" id="{BAD33570-8CC8-4E23-ADE6-698931B80D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712110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">
                  <a:extLst>
                    <a:ext uri="{FF2B5EF4-FFF2-40B4-BE49-F238E27FC236}">
                      <a16:creationId xmlns:a16="http://schemas.microsoft.com/office/drawing/2014/main" id="{504D2707-7650-463A-9975-25DEB8EBBE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882973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956014A-CD36-4246-9D88-72D6FB76D796}"/>
                </a:ext>
              </a:extLst>
            </p:cNvPr>
            <p:cNvGrpSpPr/>
            <p:nvPr/>
          </p:nvGrpSpPr>
          <p:grpSpPr>
            <a:xfrm>
              <a:off x="3472968" y="5176053"/>
              <a:ext cx="4055951" cy="805690"/>
              <a:chOff x="3402712" y="5220170"/>
              <a:chExt cx="4380119" cy="87905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F0CC20-D6FE-4DBF-8653-1A9E2DFDA268}"/>
                  </a:ext>
                </a:extLst>
              </p:cNvPr>
              <p:cNvSpPr txBox="1"/>
              <p:nvPr/>
            </p:nvSpPr>
            <p:spPr>
              <a:xfrm>
                <a:off x="3402712" y="5250267"/>
                <a:ext cx="10805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мій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3B590F-9C9F-4A63-95ED-1688F675176F}"/>
                  </a:ext>
                </a:extLst>
              </p:cNvPr>
              <p:cNvSpPr txBox="1"/>
              <p:nvPr/>
            </p:nvSpPr>
            <p:spPr>
              <a:xfrm>
                <a:off x="4965513" y="5220170"/>
                <a:ext cx="1254884" cy="839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моя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57EC56-3B5B-4E75-8A8B-CFB939507037}"/>
                  </a:ext>
                </a:extLst>
              </p:cNvPr>
              <p:cNvSpPr txBox="1"/>
              <p:nvPr/>
            </p:nvSpPr>
            <p:spPr>
              <a:xfrm>
                <a:off x="6546464" y="5259720"/>
                <a:ext cx="12363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моє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D810646-38F4-4F57-83C7-566C7FADA28E}"/>
                </a:ext>
              </a:extLst>
            </p:cNvPr>
            <p:cNvSpPr txBox="1"/>
            <p:nvPr/>
          </p:nvSpPr>
          <p:spPr>
            <a:xfrm>
              <a:off x="7937803" y="5187047"/>
              <a:ext cx="9941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 err="1">
                  <a:solidFill>
                    <a:schemeClr val="bg1"/>
                  </a:solidFill>
                </a:rPr>
                <a:t>мої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" name="Picture 20">
            <a:extLst>
              <a:ext uri="{FF2B5EF4-FFF2-40B4-BE49-F238E27FC236}">
                <a16:creationId xmlns:a16="http://schemas.microsoft.com/office/drawing/2014/main" id="{94FFF5E0-93AB-409B-A012-17E78AF1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5366" y="600252"/>
            <a:ext cx="1950150" cy="19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40DDFC7-A351-43FD-AC3D-5A7BD41A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9430" y="726480"/>
            <a:ext cx="2215091" cy="166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FA08B-AFF3-47E1-97E0-F6ADB28EA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3153" y="562911"/>
            <a:ext cx="1818517" cy="181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0A518C76-FCC9-4BF8-BF6E-8F752D04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3091"/>
          <a:stretch/>
        </p:blipFill>
        <p:spPr bwMode="auto">
          <a:xfrm>
            <a:off x="5621155" y="551422"/>
            <a:ext cx="1302776" cy="176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24134BC-BBF9-4D8E-B722-72716730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3153" y="611611"/>
            <a:ext cx="1690432" cy="169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6A015C-03F7-42E8-8275-1C2A68CA1C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7914" y="291979"/>
            <a:ext cx="2184857" cy="218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1F49C76-4EE6-43C8-ABC9-487FE76E8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/>
        </p:blipFill>
        <p:spPr>
          <a:xfrm>
            <a:off x="5517493" y="611611"/>
            <a:ext cx="1669839" cy="1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951D725-DC31-4B54-84B3-C5569F0E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7050" y="688086"/>
            <a:ext cx="1347930" cy="12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FD94AA-D754-4763-A405-D63F14654C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530" y="616534"/>
            <a:ext cx="1283749" cy="15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A1C11F-6DF6-43CA-9227-D1CB497B26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6041" y="688596"/>
            <a:ext cx="1662863" cy="167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1BB33C78-A7A6-4B9E-A349-8B7E804E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461" y="586496"/>
            <a:ext cx="1750464" cy="175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8B9F9A-541E-408B-911B-005CA3FE41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5448" y="501636"/>
            <a:ext cx="1890079" cy="189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E427468-1090-486D-A34C-7B69D8CC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325" y="621359"/>
            <a:ext cx="1701619" cy="170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670CAFA-6839-482F-A612-14F26E04B66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38" y="-450906"/>
            <a:ext cx="4150399" cy="4150399"/>
          </a:xfrm>
          <a:prstGeom prst="rect">
            <a:avLst/>
          </a:prstGeom>
        </p:spPr>
      </p:pic>
      <p:pic>
        <p:nvPicPr>
          <p:cNvPr id="1053" name="Picture 105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78585" y="3276600"/>
            <a:ext cx="311467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20248 0.4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08802 0.475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7982 0.481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07708 0.478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8568 0.4629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17539 0.4865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3828 0.4805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1892 0.4699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4714 0.4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77556E-17 L -0.06406 0.4622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437 0.4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02 L 0.04492 0.4789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16537 0.4641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04141 0.4745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18073 0.4673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17265 0.4518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6875 0.455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82748 0.00648 " pathEditMode="relative" rAng="0" ptsTypes="AA">
                                      <p:cBhvr>
                                        <p:cTn id="25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13</cp:revision>
  <dcterms:created xsi:type="dcterms:W3CDTF">2024-05-13T20:13:45Z</dcterms:created>
  <dcterms:modified xsi:type="dcterms:W3CDTF">2024-11-16T14:23:49Z</dcterms:modified>
</cp:coreProperties>
</file>